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3DC"/>
    <a:srgbClr val="A3BEE1"/>
    <a:srgbClr val="AB450D"/>
    <a:srgbClr val="4074AE"/>
    <a:srgbClr val="0000FF"/>
    <a:srgbClr val="25C000"/>
    <a:srgbClr val="000000"/>
    <a:srgbClr val="437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E0599-569B-4F44-B183-42F7ECEF3DA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E59225B-536B-48CA-A6D7-98DD60AFA05A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Educational phenomena</a:t>
          </a:r>
          <a:endParaRPr lang="en-GB" noProof="0" dirty="0">
            <a:solidFill>
              <a:srgbClr val="C00000"/>
            </a:solidFill>
          </a:endParaRPr>
        </a:p>
      </dgm:t>
    </dgm:pt>
    <dgm:pt modelId="{0C7D3798-591B-4DA1-BAC6-15948C71D703}" type="parTrans" cxnId="{98CE9B7C-8A77-46F2-A8D3-CA8F3847602A}">
      <dgm:prSet/>
      <dgm:spPr/>
      <dgm:t>
        <a:bodyPr/>
        <a:lstStyle/>
        <a:p>
          <a:endParaRPr lang="de-DE"/>
        </a:p>
      </dgm:t>
    </dgm:pt>
    <dgm:pt modelId="{ADC2248E-CE73-422A-82FE-568279F9555E}" type="sibTrans" cxnId="{98CE9B7C-8A77-46F2-A8D3-CA8F3847602A}">
      <dgm:prSet/>
      <dgm:spPr/>
      <dgm:t>
        <a:bodyPr/>
        <a:lstStyle/>
        <a:p>
          <a:endParaRPr lang="de-DE"/>
        </a:p>
      </dgm:t>
    </dgm:pt>
    <dgm:pt modelId="{4810F6AA-5F29-441D-931A-C01587B8A61D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Psychological</a:t>
          </a:r>
          <a:br>
            <a:rPr lang="en-GB" noProof="0" dirty="0" smtClean="0">
              <a:solidFill>
                <a:srgbClr val="C00000"/>
              </a:solidFill>
            </a:rPr>
          </a:br>
          <a:r>
            <a:rPr lang="en-GB" noProof="0" dirty="0" smtClean="0">
              <a:solidFill>
                <a:srgbClr val="C00000"/>
              </a:solidFill>
            </a:rPr>
            <a:t>explanation</a:t>
          </a:r>
          <a:endParaRPr lang="en-GB" noProof="0" dirty="0">
            <a:solidFill>
              <a:srgbClr val="C00000"/>
            </a:solidFill>
          </a:endParaRPr>
        </a:p>
      </dgm:t>
    </dgm:pt>
    <dgm:pt modelId="{4D0CC239-BEEF-4214-B7BD-97B51748B304}" type="parTrans" cxnId="{2C6DDF52-7C49-4ED3-B130-426D131AF404}">
      <dgm:prSet/>
      <dgm:spPr/>
      <dgm:t>
        <a:bodyPr/>
        <a:lstStyle/>
        <a:p>
          <a:endParaRPr lang="de-DE"/>
        </a:p>
      </dgm:t>
    </dgm:pt>
    <dgm:pt modelId="{EDD66FBF-BEF5-47AE-9DEA-F99533775B74}" type="sibTrans" cxnId="{2C6DDF52-7C49-4ED3-B130-426D131AF404}">
      <dgm:prSet/>
      <dgm:spPr/>
      <dgm:t>
        <a:bodyPr/>
        <a:lstStyle/>
        <a:p>
          <a:endParaRPr lang="de-DE"/>
        </a:p>
      </dgm:t>
    </dgm:pt>
    <dgm:pt modelId="{DB676548-67E5-4F87-941D-18E04D0E68BC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Neuroscientific</a:t>
          </a:r>
          <a:br>
            <a:rPr lang="en-GB" noProof="0" dirty="0" smtClean="0">
              <a:solidFill>
                <a:srgbClr val="C00000"/>
              </a:solidFill>
            </a:rPr>
          </a:br>
          <a:r>
            <a:rPr lang="en-GB" noProof="0" dirty="0" smtClean="0">
              <a:solidFill>
                <a:srgbClr val="C00000"/>
              </a:solidFill>
            </a:rPr>
            <a:t>substantiation</a:t>
          </a:r>
          <a:endParaRPr lang="en-GB" noProof="0" dirty="0">
            <a:solidFill>
              <a:srgbClr val="C00000"/>
            </a:solidFill>
          </a:endParaRPr>
        </a:p>
      </dgm:t>
    </dgm:pt>
    <dgm:pt modelId="{D73AB5B1-314F-4FF7-A0CC-6F6B6D459E5E}" type="parTrans" cxnId="{F1AC7B9F-C074-470E-BD85-D6E3BC959B54}">
      <dgm:prSet/>
      <dgm:spPr/>
      <dgm:t>
        <a:bodyPr/>
        <a:lstStyle/>
        <a:p>
          <a:endParaRPr lang="de-DE"/>
        </a:p>
      </dgm:t>
    </dgm:pt>
    <dgm:pt modelId="{0FAF6677-2164-4ED8-A38B-7CCC2E343D47}" type="sibTrans" cxnId="{F1AC7B9F-C074-470E-BD85-D6E3BC959B54}">
      <dgm:prSet/>
      <dgm:spPr/>
      <dgm:t>
        <a:bodyPr/>
        <a:lstStyle/>
        <a:p>
          <a:endParaRPr lang="de-DE"/>
        </a:p>
      </dgm:t>
    </dgm:pt>
    <dgm:pt modelId="{BDDB1A19-3C87-4FD4-A9BB-E771646B5201}" type="pres">
      <dgm:prSet presAssocID="{2DDE0599-569B-4F44-B183-42F7ECEF3DA0}" presName="compositeShape" presStyleCnt="0">
        <dgm:presLayoutVars>
          <dgm:dir/>
          <dgm:resizeHandles/>
        </dgm:presLayoutVars>
      </dgm:prSet>
      <dgm:spPr/>
    </dgm:pt>
    <dgm:pt modelId="{2D6D028A-E26E-4E3B-A5B2-A468818BCFEA}" type="pres">
      <dgm:prSet presAssocID="{2DDE0599-569B-4F44-B183-42F7ECEF3DA0}" presName="pyramid" presStyleLbl="node1" presStyleIdx="0" presStyleCnt="1"/>
      <dgm:spPr/>
    </dgm:pt>
    <dgm:pt modelId="{68B92D88-93CB-403E-ACE6-2AB9CDAE35C9}" type="pres">
      <dgm:prSet presAssocID="{2DDE0599-569B-4F44-B183-42F7ECEF3DA0}" presName="theList" presStyleCnt="0"/>
      <dgm:spPr/>
    </dgm:pt>
    <dgm:pt modelId="{CDE19ECC-86AD-44DE-AAD9-0523A15AD212}" type="pres">
      <dgm:prSet presAssocID="{FE59225B-536B-48CA-A6D7-98DD60AFA05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B41A57-DE93-4E5B-AB59-280D6C844F84}" type="pres">
      <dgm:prSet presAssocID="{FE59225B-536B-48CA-A6D7-98DD60AFA05A}" presName="aSpace" presStyleCnt="0"/>
      <dgm:spPr/>
    </dgm:pt>
    <dgm:pt modelId="{6DECF321-D4CB-42E5-A232-88485F4E4021}" type="pres">
      <dgm:prSet presAssocID="{4810F6AA-5F29-441D-931A-C01587B8A61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F8E5E2-B955-46F4-AEF5-D7F94E038BEA}" type="pres">
      <dgm:prSet presAssocID="{4810F6AA-5F29-441D-931A-C01587B8A61D}" presName="aSpace" presStyleCnt="0"/>
      <dgm:spPr/>
    </dgm:pt>
    <dgm:pt modelId="{FDCA1699-B3CD-4B7E-A8A8-545E96603AA5}" type="pres">
      <dgm:prSet presAssocID="{DB676548-67E5-4F87-941D-18E04D0E68B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89B9F6-A4B7-4C20-BDA0-07EC172334D5}" type="pres">
      <dgm:prSet presAssocID="{DB676548-67E5-4F87-941D-18E04D0E68BC}" presName="aSpace" presStyleCnt="0"/>
      <dgm:spPr/>
    </dgm:pt>
  </dgm:ptLst>
  <dgm:cxnLst>
    <dgm:cxn modelId="{BD736526-C11B-427A-AFDB-637BB3A73DB0}" type="presOf" srcId="{DB676548-67E5-4F87-941D-18E04D0E68BC}" destId="{FDCA1699-B3CD-4B7E-A8A8-545E96603AA5}" srcOrd="0" destOrd="0" presId="urn:microsoft.com/office/officeart/2005/8/layout/pyramid2"/>
    <dgm:cxn modelId="{2C6DDF52-7C49-4ED3-B130-426D131AF404}" srcId="{2DDE0599-569B-4F44-B183-42F7ECEF3DA0}" destId="{4810F6AA-5F29-441D-931A-C01587B8A61D}" srcOrd="1" destOrd="0" parTransId="{4D0CC239-BEEF-4214-B7BD-97B51748B304}" sibTransId="{EDD66FBF-BEF5-47AE-9DEA-F99533775B74}"/>
    <dgm:cxn modelId="{CC41A0F9-5D77-4F58-9956-097A3F2D231C}" type="presOf" srcId="{FE59225B-536B-48CA-A6D7-98DD60AFA05A}" destId="{CDE19ECC-86AD-44DE-AAD9-0523A15AD212}" srcOrd="0" destOrd="0" presId="urn:microsoft.com/office/officeart/2005/8/layout/pyramid2"/>
    <dgm:cxn modelId="{98F1836C-DD10-471B-8A30-0457E48C7CFC}" type="presOf" srcId="{4810F6AA-5F29-441D-931A-C01587B8A61D}" destId="{6DECF321-D4CB-42E5-A232-88485F4E4021}" srcOrd="0" destOrd="0" presId="urn:microsoft.com/office/officeart/2005/8/layout/pyramid2"/>
    <dgm:cxn modelId="{F1AC7B9F-C074-470E-BD85-D6E3BC959B54}" srcId="{2DDE0599-569B-4F44-B183-42F7ECEF3DA0}" destId="{DB676548-67E5-4F87-941D-18E04D0E68BC}" srcOrd="2" destOrd="0" parTransId="{D73AB5B1-314F-4FF7-A0CC-6F6B6D459E5E}" sibTransId="{0FAF6677-2164-4ED8-A38B-7CCC2E343D47}"/>
    <dgm:cxn modelId="{C3EF3E75-E91B-4B06-B33F-768CA3D8383C}" type="presOf" srcId="{2DDE0599-569B-4F44-B183-42F7ECEF3DA0}" destId="{BDDB1A19-3C87-4FD4-A9BB-E771646B5201}" srcOrd="0" destOrd="0" presId="urn:microsoft.com/office/officeart/2005/8/layout/pyramid2"/>
    <dgm:cxn modelId="{98CE9B7C-8A77-46F2-A8D3-CA8F3847602A}" srcId="{2DDE0599-569B-4F44-B183-42F7ECEF3DA0}" destId="{FE59225B-536B-48CA-A6D7-98DD60AFA05A}" srcOrd="0" destOrd="0" parTransId="{0C7D3798-591B-4DA1-BAC6-15948C71D703}" sibTransId="{ADC2248E-CE73-422A-82FE-568279F9555E}"/>
    <dgm:cxn modelId="{1C313CF1-8A43-441F-9555-0AEC5FB1D780}" type="presParOf" srcId="{BDDB1A19-3C87-4FD4-A9BB-E771646B5201}" destId="{2D6D028A-E26E-4E3B-A5B2-A468818BCFEA}" srcOrd="0" destOrd="0" presId="urn:microsoft.com/office/officeart/2005/8/layout/pyramid2"/>
    <dgm:cxn modelId="{10EF9228-9DCE-4AC7-AAE5-BEC01A062172}" type="presParOf" srcId="{BDDB1A19-3C87-4FD4-A9BB-E771646B5201}" destId="{68B92D88-93CB-403E-ACE6-2AB9CDAE35C9}" srcOrd="1" destOrd="0" presId="urn:microsoft.com/office/officeart/2005/8/layout/pyramid2"/>
    <dgm:cxn modelId="{AFF3CDCF-8191-4FB9-9051-6930E9056CB3}" type="presParOf" srcId="{68B92D88-93CB-403E-ACE6-2AB9CDAE35C9}" destId="{CDE19ECC-86AD-44DE-AAD9-0523A15AD212}" srcOrd="0" destOrd="0" presId="urn:microsoft.com/office/officeart/2005/8/layout/pyramid2"/>
    <dgm:cxn modelId="{0BEB44D3-4BCA-45AF-9B6D-45D12FE7D2B7}" type="presParOf" srcId="{68B92D88-93CB-403E-ACE6-2AB9CDAE35C9}" destId="{20B41A57-DE93-4E5B-AB59-280D6C844F84}" srcOrd="1" destOrd="0" presId="urn:microsoft.com/office/officeart/2005/8/layout/pyramid2"/>
    <dgm:cxn modelId="{5A826A95-8C9D-4959-ACBF-632E2CE0FFD2}" type="presParOf" srcId="{68B92D88-93CB-403E-ACE6-2AB9CDAE35C9}" destId="{6DECF321-D4CB-42E5-A232-88485F4E4021}" srcOrd="2" destOrd="0" presId="urn:microsoft.com/office/officeart/2005/8/layout/pyramid2"/>
    <dgm:cxn modelId="{673DD0D5-6BDA-4955-909A-CE83BB800F21}" type="presParOf" srcId="{68B92D88-93CB-403E-ACE6-2AB9CDAE35C9}" destId="{75F8E5E2-B955-46F4-AEF5-D7F94E038BEA}" srcOrd="3" destOrd="0" presId="urn:microsoft.com/office/officeart/2005/8/layout/pyramid2"/>
    <dgm:cxn modelId="{05A5D5BE-3142-46DD-A8D5-B189E8F9B51C}" type="presParOf" srcId="{68B92D88-93CB-403E-ACE6-2AB9CDAE35C9}" destId="{FDCA1699-B3CD-4B7E-A8A8-545E96603AA5}" srcOrd="4" destOrd="0" presId="urn:microsoft.com/office/officeart/2005/8/layout/pyramid2"/>
    <dgm:cxn modelId="{93950F58-16F9-47F2-A13C-8BC13F21CB3A}" type="presParOf" srcId="{68B92D88-93CB-403E-ACE6-2AB9CDAE35C9}" destId="{6E89B9F6-A4B7-4C20-BDA0-07EC172334D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97F0F-84F3-42B5-82BF-EEBB8AD716E9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D29E8F97-0185-45B7-B389-B16DA23E34BB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Music</a:t>
          </a:r>
          <a:endParaRPr lang="de-DE" dirty="0">
            <a:solidFill>
              <a:srgbClr val="C00000"/>
            </a:solidFill>
          </a:endParaRPr>
        </a:p>
      </dgm:t>
    </dgm:pt>
    <dgm:pt modelId="{9FB42796-D860-4932-B574-1A90E41D7ACF}" type="parTrans" cxnId="{C2EADBC7-BD22-4A9B-A56E-3700202DEBF5}">
      <dgm:prSet/>
      <dgm:spPr/>
      <dgm:t>
        <a:bodyPr/>
        <a:lstStyle/>
        <a:p>
          <a:endParaRPr lang="de-DE"/>
        </a:p>
      </dgm:t>
    </dgm:pt>
    <dgm:pt modelId="{6AAF50CE-7A9E-498C-92B6-224C9969D0E3}" type="sibTrans" cxnId="{C2EADBC7-BD22-4A9B-A56E-3700202DEBF5}">
      <dgm:prSet/>
      <dgm:spPr/>
      <dgm:t>
        <a:bodyPr/>
        <a:lstStyle/>
        <a:p>
          <a:endParaRPr lang="de-DE"/>
        </a:p>
      </dgm:t>
    </dgm:pt>
    <dgm:pt modelId="{7A5C5590-0790-479D-8948-C525B8D9A1E7}">
      <dgm:prSet phldrT="[Text]"/>
      <dgm:spPr/>
      <dgm:t>
        <a:bodyPr/>
        <a:lstStyle/>
        <a:p>
          <a:r>
            <a:rPr lang="en-GB" noProof="0" dirty="0" smtClean="0">
              <a:solidFill>
                <a:schemeClr val="bg1"/>
              </a:solidFill>
            </a:rPr>
            <a:t>Auditory cortex</a:t>
          </a:r>
          <a:endParaRPr lang="en-GB" noProof="0" dirty="0">
            <a:solidFill>
              <a:schemeClr val="bg1"/>
            </a:solidFill>
          </a:endParaRPr>
        </a:p>
      </dgm:t>
    </dgm:pt>
    <dgm:pt modelId="{A3270B69-71A3-4DD3-92D5-7CB77C4D0E3A}" type="parTrans" cxnId="{B7DE59D8-7AC6-4EFE-946A-DC4D61DD596B}">
      <dgm:prSet/>
      <dgm:spPr/>
      <dgm:t>
        <a:bodyPr/>
        <a:lstStyle/>
        <a:p>
          <a:endParaRPr lang="de-DE"/>
        </a:p>
      </dgm:t>
    </dgm:pt>
    <dgm:pt modelId="{5CA573B0-9294-4FD5-BFF0-3397AE3BB1E6}" type="sibTrans" cxnId="{B7DE59D8-7AC6-4EFE-946A-DC4D61DD596B}">
      <dgm:prSet/>
      <dgm:spPr/>
      <dgm:t>
        <a:bodyPr/>
        <a:lstStyle/>
        <a:p>
          <a:endParaRPr lang="de-DE"/>
        </a:p>
      </dgm:t>
    </dgm:pt>
    <dgm:pt modelId="{61F50671-00FE-42FF-93B0-956F9546CBEC}">
      <dgm:prSet phldrT="[Text]"/>
      <dgm:spPr/>
      <dgm:t>
        <a:bodyPr/>
        <a:lstStyle/>
        <a:p>
          <a:r>
            <a:rPr lang="en-GB" noProof="0" dirty="0" smtClean="0">
              <a:solidFill>
                <a:schemeClr val="bg1"/>
              </a:solidFill>
            </a:rPr>
            <a:t>Self-referencing</a:t>
          </a:r>
          <a:endParaRPr lang="en-GB" noProof="0" dirty="0">
            <a:solidFill>
              <a:schemeClr val="bg1"/>
            </a:solidFill>
          </a:endParaRPr>
        </a:p>
      </dgm:t>
    </dgm:pt>
    <dgm:pt modelId="{9C3980FB-FB91-4DC5-888F-A29A0794F2B5}" type="parTrans" cxnId="{A9E76107-EBCA-4D85-8AA8-27C1C75E8AB5}">
      <dgm:prSet/>
      <dgm:spPr/>
      <dgm:t>
        <a:bodyPr/>
        <a:lstStyle/>
        <a:p>
          <a:endParaRPr lang="de-DE"/>
        </a:p>
      </dgm:t>
    </dgm:pt>
    <dgm:pt modelId="{0937FE9F-75E7-4C0C-B504-F83C6DCD3DC8}" type="sibTrans" cxnId="{A9E76107-EBCA-4D85-8AA8-27C1C75E8AB5}">
      <dgm:prSet/>
      <dgm:spPr/>
      <dgm:t>
        <a:bodyPr/>
        <a:lstStyle/>
        <a:p>
          <a:endParaRPr lang="de-DE"/>
        </a:p>
      </dgm:t>
    </dgm:pt>
    <dgm:pt modelId="{38B66C4E-916E-4727-9A21-E19675738E29}">
      <dgm:prSet phldrT="[Text]"/>
      <dgm:spPr>
        <a:solidFill>
          <a:srgbClr val="94B3DC"/>
        </a:solidFill>
      </dgm:spPr>
      <dgm:t>
        <a:bodyPr/>
        <a:lstStyle/>
        <a:p>
          <a:r>
            <a:rPr lang="en-GB" noProof="0" dirty="0" smtClean="0">
              <a:solidFill>
                <a:schemeClr val="bg1"/>
              </a:solidFill>
            </a:rPr>
            <a:t>Reward system</a:t>
          </a:r>
          <a:endParaRPr lang="en-GB" noProof="0" dirty="0">
            <a:solidFill>
              <a:schemeClr val="bg1"/>
            </a:solidFill>
          </a:endParaRPr>
        </a:p>
      </dgm:t>
    </dgm:pt>
    <dgm:pt modelId="{F6436006-19A1-4E3A-9F06-AD8229B0149E}" type="parTrans" cxnId="{2DE14977-4764-4DEF-9480-1CAD14090F83}">
      <dgm:prSet/>
      <dgm:spPr/>
      <dgm:t>
        <a:bodyPr/>
        <a:lstStyle/>
        <a:p>
          <a:endParaRPr lang="de-DE"/>
        </a:p>
      </dgm:t>
    </dgm:pt>
    <dgm:pt modelId="{72BF8C55-D97F-4535-BFEF-F318C906FF0C}" type="sibTrans" cxnId="{2DE14977-4764-4DEF-9480-1CAD14090F83}">
      <dgm:prSet/>
      <dgm:spPr/>
      <dgm:t>
        <a:bodyPr/>
        <a:lstStyle/>
        <a:p>
          <a:endParaRPr lang="de-DE"/>
        </a:p>
      </dgm:t>
    </dgm:pt>
    <dgm:pt modelId="{2CDD1FE0-802A-4E55-94CC-11516E89FE47}">
      <dgm:prSet phldrT="[Text]"/>
      <dgm:spPr>
        <a:solidFill>
          <a:srgbClr val="4378B3"/>
        </a:solidFill>
      </dgm:spPr>
      <dgm:t>
        <a:bodyPr/>
        <a:lstStyle/>
        <a:p>
          <a:r>
            <a:rPr lang="en-GB" noProof="0" dirty="0" smtClean="0">
              <a:solidFill>
                <a:schemeClr val="bg1"/>
              </a:solidFill>
            </a:rPr>
            <a:t>Default mode network</a:t>
          </a:r>
          <a:endParaRPr lang="en-GB" noProof="0" dirty="0">
            <a:solidFill>
              <a:schemeClr val="bg1"/>
            </a:solidFill>
          </a:endParaRPr>
        </a:p>
      </dgm:t>
    </dgm:pt>
    <dgm:pt modelId="{F0F7D2F1-4CA1-41F9-8260-E074BB359872}" type="parTrans" cxnId="{25ED0807-7647-4DAF-B644-FD241200F59B}">
      <dgm:prSet/>
      <dgm:spPr/>
      <dgm:t>
        <a:bodyPr/>
        <a:lstStyle/>
        <a:p>
          <a:endParaRPr lang="de-DE"/>
        </a:p>
      </dgm:t>
    </dgm:pt>
    <dgm:pt modelId="{68FD05D1-C75B-465C-A330-E6FE59C67BC8}" type="sibTrans" cxnId="{25ED0807-7647-4DAF-B644-FD241200F59B}">
      <dgm:prSet/>
      <dgm:spPr/>
      <dgm:t>
        <a:bodyPr/>
        <a:lstStyle/>
        <a:p>
          <a:endParaRPr lang="de-DE"/>
        </a:p>
      </dgm:t>
    </dgm:pt>
    <dgm:pt modelId="{E248C4CE-2DCF-44E3-BC26-C6CEAB8DF05A}" type="pres">
      <dgm:prSet presAssocID="{0E097F0F-84F3-42B5-82BF-EEBB8AD716E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DD76DB9-71A0-4E66-BA86-094C1C54CBFD}" type="pres">
      <dgm:prSet presAssocID="{0E097F0F-84F3-42B5-82BF-EEBB8AD716E9}" presName="matrix" presStyleCnt="0"/>
      <dgm:spPr/>
    </dgm:pt>
    <dgm:pt modelId="{F3AF9FA1-DBA8-453C-970C-52FB0FD6593D}" type="pres">
      <dgm:prSet presAssocID="{0E097F0F-84F3-42B5-82BF-EEBB8AD716E9}" presName="tile1" presStyleLbl="node1" presStyleIdx="0" presStyleCnt="4"/>
      <dgm:spPr/>
      <dgm:t>
        <a:bodyPr/>
        <a:lstStyle/>
        <a:p>
          <a:endParaRPr lang="de-DE"/>
        </a:p>
      </dgm:t>
    </dgm:pt>
    <dgm:pt modelId="{B8C126C1-E572-4398-B0D5-5A4282A60557}" type="pres">
      <dgm:prSet presAssocID="{0E097F0F-84F3-42B5-82BF-EEBB8AD716E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51DE4A-BEE3-4260-8CF1-6E4533714401}" type="pres">
      <dgm:prSet presAssocID="{0E097F0F-84F3-42B5-82BF-EEBB8AD716E9}" presName="tile2" presStyleLbl="node1" presStyleIdx="1" presStyleCnt="4"/>
      <dgm:spPr/>
      <dgm:t>
        <a:bodyPr/>
        <a:lstStyle/>
        <a:p>
          <a:endParaRPr lang="de-DE"/>
        </a:p>
      </dgm:t>
    </dgm:pt>
    <dgm:pt modelId="{FA772A44-4C44-423D-9790-232EA140904B}" type="pres">
      <dgm:prSet presAssocID="{0E097F0F-84F3-42B5-82BF-EEBB8AD716E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4481C5-AD19-4FE4-A272-DFDA5F7DD594}" type="pres">
      <dgm:prSet presAssocID="{0E097F0F-84F3-42B5-82BF-EEBB8AD716E9}" presName="tile3" presStyleLbl="node1" presStyleIdx="2" presStyleCnt="4"/>
      <dgm:spPr/>
      <dgm:t>
        <a:bodyPr/>
        <a:lstStyle/>
        <a:p>
          <a:endParaRPr lang="de-DE"/>
        </a:p>
      </dgm:t>
    </dgm:pt>
    <dgm:pt modelId="{BFDAFE63-BFDF-4097-8C3C-D70896D37AB1}" type="pres">
      <dgm:prSet presAssocID="{0E097F0F-84F3-42B5-82BF-EEBB8AD716E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CB88E7-8197-401F-AF94-D3575ECB81B4}" type="pres">
      <dgm:prSet presAssocID="{0E097F0F-84F3-42B5-82BF-EEBB8AD716E9}" presName="tile4" presStyleLbl="node1" presStyleIdx="3" presStyleCnt="4"/>
      <dgm:spPr/>
      <dgm:t>
        <a:bodyPr/>
        <a:lstStyle/>
        <a:p>
          <a:endParaRPr lang="de-DE"/>
        </a:p>
      </dgm:t>
    </dgm:pt>
    <dgm:pt modelId="{33189297-A625-4483-B36A-0FD2D4E28A80}" type="pres">
      <dgm:prSet presAssocID="{0E097F0F-84F3-42B5-82BF-EEBB8AD716E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479516-F093-42C3-A0C1-0E15695CC50C}" type="pres">
      <dgm:prSet presAssocID="{0E097F0F-84F3-42B5-82BF-EEBB8AD716E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7A6ED2B9-78D4-48DC-B43E-A64B132BD991}" type="presOf" srcId="{38B66C4E-916E-4727-9A21-E19675738E29}" destId="{884481C5-AD19-4FE4-A272-DFDA5F7DD594}" srcOrd="0" destOrd="0" presId="urn:microsoft.com/office/officeart/2005/8/layout/matrix1"/>
    <dgm:cxn modelId="{258647FA-A26E-439C-A78A-EA70E2D0C7AC}" type="presOf" srcId="{7A5C5590-0790-479D-8948-C525B8D9A1E7}" destId="{F3AF9FA1-DBA8-453C-970C-52FB0FD6593D}" srcOrd="0" destOrd="0" presId="urn:microsoft.com/office/officeart/2005/8/layout/matrix1"/>
    <dgm:cxn modelId="{C2EADBC7-BD22-4A9B-A56E-3700202DEBF5}" srcId="{0E097F0F-84F3-42B5-82BF-EEBB8AD716E9}" destId="{D29E8F97-0185-45B7-B389-B16DA23E34BB}" srcOrd="0" destOrd="0" parTransId="{9FB42796-D860-4932-B574-1A90E41D7ACF}" sibTransId="{6AAF50CE-7A9E-498C-92B6-224C9969D0E3}"/>
    <dgm:cxn modelId="{3FAFED75-C0DF-4917-A0A0-0D9EFA354C65}" type="presOf" srcId="{61F50671-00FE-42FF-93B0-956F9546CBEC}" destId="{D551DE4A-BEE3-4260-8CF1-6E4533714401}" srcOrd="0" destOrd="0" presId="urn:microsoft.com/office/officeart/2005/8/layout/matrix1"/>
    <dgm:cxn modelId="{70E8113C-57FF-495A-A57A-706F83D83DB8}" type="presOf" srcId="{7A5C5590-0790-479D-8948-C525B8D9A1E7}" destId="{B8C126C1-E572-4398-B0D5-5A4282A60557}" srcOrd="1" destOrd="0" presId="urn:microsoft.com/office/officeart/2005/8/layout/matrix1"/>
    <dgm:cxn modelId="{96E833DB-B70E-44AD-BEEB-13CC50ECAA14}" type="presOf" srcId="{61F50671-00FE-42FF-93B0-956F9546CBEC}" destId="{FA772A44-4C44-423D-9790-232EA140904B}" srcOrd="1" destOrd="0" presId="urn:microsoft.com/office/officeart/2005/8/layout/matrix1"/>
    <dgm:cxn modelId="{1D660517-F2FE-46D6-B5B0-AAC8D8C4D9AC}" type="presOf" srcId="{2CDD1FE0-802A-4E55-94CC-11516E89FE47}" destId="{82CB88E7-8197-401F-AF94-D3575ECB81B4}" srcOrd="0" destOrd="0" presId="urn:microsoft.com/office/officeart/2005/8/layout/matrix1"/>
    <dgm:cxn modelId="{1066D5A5-F8E7-4C12-9744-BE8E5C405847}" type="presOf" srcId="{0E097F0F-84F3-42B5-82BF-EEBB8AD716E9}" destId="{E248C4CE-2DCF-44E3-BC26-C6CEAB8DF05A}" srcOrd="0" destOrd="0" presId="urn:microsoft.com/office/officeart/2005/8/layout/matrix1"/>
    <dgm:cxn modelId="{B7DE59D8-7AC6-4EFE-946A-DC4D61DD596B}" srcId="{D29E8F97-0185-45B7-B389-B16DA23E34BB}" destId="{7A5C5590-0790-479D-8948-C525B8D9A1E7}" srcOrd="0" destOrd="0" parTransId="{A3270B69-71A3-4DD3-92D5-7CB77C4D0E3A}" sibTransId="{5CA573B0-9294-4FD5-BFF0-3397AE3BB1E6}"/>
    <dgm:cxn modelId="{C1D02D62-0699-451E-8446-7F28CE48256F}" type="presOf" srcId="{D29E8F97-0185-45B7-B389-B16DA23E34BB}" destId="{F2479516-F093-42C3-A0C1-0E15695CC50C}" srcOrd="0" destOrd="0" presId="urn:microsoft.com/office/officeart/2005/8/layout/matrix1"/>
    <dgm:cxn modelId="{A9E76107-EBCA-4D85-8AA8-27C1C75E8AB5}" srcId="{D29E8F97-0185-45B7-B389-B16DA23E34BB}" destId="{61F50671-00FE-42FF-93B0-956F9546CBEC}" srcOrd="1" destOrd="0" parTransId="{9C3980FB-FB91-4DC5-888F-A29A0794F2B5}" sibTransId="{0937FE9F-75E7-4C0C-B504-F83C6DCD3DC8}"/>
    <dgm:cxn modelId="{D165810E-68D6-45F1-83E0-7407B0F06D05}" type="presOf" srcId="{2CDD1FE0-802A-4E55-94CC-11516E89FE47}" destId="{33189297-A625-4483-B36A-0FD2D4E28A80}" srcOrd="1" destOrd="0" presId="urn:microsoft.com/office/officeart/2005/8/layout/matrix1"/>
    <dgm:cxn modelId="{587B91C5-4021-4D52-8B6D-FF6F7C8267D7}" type="presOf" srcId="{38B66C4E-916E-4727-9A21-E19675738E29}" destId="{BFDAFE63-BFDF-4097-8C3C-D70896D37AB1}" srcOrd="1" destOrd="0" presId="urn:microsoft.com/office/officeart/2005/8/layout/matrix1"/>
    <dgm:cxn modelId="{2DE14977-4764-4DEF-9480-1CAD14090F83}" srcId="{D29E8F97-0185-45B7-B389-B16DA23E34BB}" destId="{38B66C4E-916E-4727-9A21-E19675738E29}" srcOrd="2" destOrd="0" parTransId="{F6436006-19A1-4E3A-9F06-AD8229B0149E}" sibTransId="{72BF8C55-D97F-4535-BFEF-F318C906FF0C}"/>
    <dgm:cxn modelId="{25ED0807-7647-4DAF-B644-FD241200F59B}" srcId="{D29E8F97-0185-45B7-B389-B16DA23E34BB}" destId="{2CDD1FE0-802A-4E55-94CC-11516E89FE47}" srcOrd="3" destOrd="0" parTransId="{F0F7D2F1-4CA1-41F9-8260-E074BB359872}" sibTransId="{68FD05D1-C75B-465C-A330-E6FE59C67BC8}"/>
    <dgm:cxn modelId="{8725BDED-A234-4A2F-AE32-D18190016845}" type="presParOf" srcId="{E248C4CE-2DCF-44E3-BC26-C6CEAB8DF05A}" destId="{BDD76DB9-71A0-4E66-BA86-094C1C54CBFD}" srcOrd="0" destOrd="0" presId="urn:microsoft.com/office/officeart/2005/8/layout/matrix1"/>
    <dgm:cxn modelId="{A34D5440-BF7D-4186-A19C-A896B2CFC451}" type="presParOf" srcId="{BDD76DB9-71A0-4E66-BA86-094C1C54CBFD}" destId="{F3AF9FA1-DBA8-453C-970C-52FB0FD6593D}" srcOrd="0" destOrd="0" presId="urn:microsoft.com/office/officeart/2005/8/layout/matrix1"/>
    <dgm:cxn modelId="{B16152A8-C6ED-449C-B0AC-5D853A306C33}" type="presParOf" srcId="{BDD76DB9-71A0-4E66-BA86-094C1C54CBFD}" destId="{B8C126C1-E572-4398-B0D5-5A4282A60557}" srcOrd="1" destOrd="0" presId="urn:microsoft.com/office/officeart/2005/8/layout/matrix1"/>
    <dgm:cxn modelId="{75374956-90D4-4F58-B394-D8189D1C68C2}" type="presParOf" srcId="{BDD76DB9-71A0-4E66-BA86-094C1C54CBFD}" destId="{D551DE4A-BEE3-4260-8CF1-6E4533714401}" srcOrd="2" destOrd="0" presId="urn:microsoft.com/office/officeart/2005/8/layout/matrix1"/>
    <dgm:cxn modelId="{D8485972-CBEE-4208-B9AD-63240D056A43}" type="presParOf" srcId="{BDD76DB9-71A0-4E66-BA86-094C1C54CBFD}" destId="{FA772A44-4C44-423D-9790-232EA140904B}" srcOrd="3" destOrd="0" presId="urn:microsoft.com/office/officeart/2005/8/layout/matrix1"/>
    <dgm:cxn modelId="{3528EE7C-36F5-4E53-9A8B-125AE8116D93}" type="presParOf" srcId="{BDD76DB9-71A0-4E66-BA86-094C1C54CBFD}" destId="{884481C5-AD19-4FE4-A272-DFDA5F7DD594}" srcOrd="4" destOrd="0" presId="urn:microsoft.com/office/officeart/2005/8/layout/matrix1"/>
    <dgm:cxn modelId="{FAEAC66B-0054-4DA3-AAC5-EE532D60F0F1}" type="presParOf" srcId="{BDD76DB9-71A0-4E66-BA86-094C1C54CBFD}" destId="{BFDAFE63-BFDF-4097-8C3C-D70896D37AB1}" srcOrd="5" destOrd="0" presId="urn:microsoft.com/office/officeart/2005/8/layout/matrix1"/>
    <dgm:cxn modelId="{A6F02E1E-DBC5-40C1-BECF-B13E0BC913E1}" type="presParOf" srcId="{BDD76DB9-71A0-4E66-BA86-094C1C54CBFD}" destId="{82CB88E7-8197-401F-AF94-D3575ECB81B4}" srcOrd="6" destOrd="0" presId="urn:microsoft.com/office/officeart/2005/8/layout/matrix1"/>
    <dgm:cxn modelId="{DC0D31B7-F8C1-4946-9879-D5A6712160A6}" type="presParOf" srcId="{BDD76DB9-71A0-4E66-BA86-094C1C54CBFD}" destId="{33189297-A625-4483-B36A-0FD2D4E28A80}" srcOrd="7" destOrd="0" presId="urn:microsoft.com/office/officeart/2005/8/layout/matrix1"/>
    <dgm:cxn modelId="{2EB18702-FC62-4394-B698-C4BEFA0263DF}" type="presParOf" srcId="{E248C4CE-2DCF-44E3-BC26-C6CEAB8DF05A}" destId="{F2479516-F093-42C3-A0C1-0E15695CC50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29CBD-4100-4549-8DB0-EC039EAD8E01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1DBEEA1D-6C5E-45A4-8213-4225D0431365}">
      <dgm:prSet phldrT="[Text]" custT="1"/>
      <dgm:spPr/>
      <dgm:t>
        <a:bodyPr/>
        <a:lstStyle/>
        <a:p>
          <a:r>
            <a:rPr lang="de-DE" sz="4000" noProof="1" smtClean="0">
              <a:solidFill>
                <a:srgbClr val="C00000"/>
              </a:solidFill>
            </a:rPr>
            <a:t>Reward</a:t>
          </a:r>
          <a:br>
            <a:rPr lang="de-DE" sz="4000" noProof="1" smtClean="0">
              <a:solidFill>
                <a:srgbClr val="C00000"/>
              </a:solidFill>
            </a:rPr>
          </a:br>
          <a:r>
            <a:rPr lang="de-DE" sz="4000" noProof="1" smtClean="0">
              <a:solidFill>
                <a:srgbClr val="C00000"/>
              </a:solidFill>
            </a:rPr>
            <a:t>system</a:t>
          </a:r>
          <a:endParaRPr lang="de-DE" sz="4000" noProof="1">
            <a:solidFill>
              <a:srgbClr val="C00000"/>
            </a:solidFill>
          </a:endParaRPr>
        </a:p>
      </dgm:t>
    </dgm:pt>
    <dgm:pt modelId="{D5CA3A57-049C-4EF3-8090-E99F30C0DD12}" type="parTrans" cxnId="{CED17919-BFD4-4B53-B041-ED3281D648DF}">
      <dgm:prSet/>
      <dgm:spPr/>
      <dgm:t>
        <a:bodyPr/>
        <a:lstStyle/>
        <a:p>
          <a:endParaRPr lang="de-DE"/>
        </a:p>
      </dgm:t>
    </dgm:pt>
    <dgm:pt modelId="{13E22313-03E3-4CCA-A461-3C2145385030}" type="sibTrans" cxnId="{CED17919-BFD4-4B53-B041-ED3281D648DF}">
      <dgm:prSet/>
      <dgm:spPr/>
      <dgm:t>
        <a:bodyPr/>
        <a:lstStyle/>
        <a:p>
          <a:endParaRPr lang="de-DE"/>
        </a:p>
      </dgm:t>
    </dgm:pt>
    <dgm:pt modelId="{99BB0077-BC02-46EB-94FC-8D984F4210EE}">
      <dgm:prSet phldrT="[Text]" custT="1"/>
      <dgm:spPr/>
      <dgm:t>
        <a:bodyPr/>
        <a:lstStyle/>
        <a:p>
          <a:r>
            <a:rPr lang="de-DE" sz="3600" noProof="1" smtClean="0">
              <a:solidFill>
                <a:srgbClr val="C00000"/>
              </a:solidFill>
            </a:rPr>
            <a:t>DMN</a:t>
          </a:r>
          <a:endParaRPr lang="de-DE" sz="3600" noProof="1">
            <a:solidFill>
              <a:srgbClr val="C00000"/>
            </a:solidFill>
          </a:endParaRPr>
        </a:p>
      </dgm:t>
    </dgm:pt>
    <dgm:pt modelId="{D3E7FCE9-07A6-4920-89BD-9ED215B6C47E}" type="parTrans" cxnId="{F3E06DE8-6A68-4020-8E0C-9E6FE14F2D15}">
      <dgm:prSet/>
      <dgm:spPr/>
      <dgm:t>
        <a:bodyPr/>
        <a:lstStyle/>
        <a:p>
          <a:endParaRPr lang="de-DE"/>
        </a:p>
      </dgm:t>
    </dgm:pt>
    <dgm:pt modelId="{FB5C4988-78AE-4AE9-954F-352F7F5BC3D2}" type="sibTrans" cxnId="{F3E06DE8-6A68-4020-8E0C-9E6FE14F2D15}">
      <dgm:prSet/>
      <dgm:spPr/>
      <dgm:t>
        <a:bodyPr/>
        <a:lstStyle/>
        <a:p>
          <a:endParaRPr lang="de-DE"/>
        </a:p>
      </dgm:t>
    </dgm:pt>
    <dgm:pt modelId="{9DD74873-7BC7-44FE-937F-3776CDAD3F3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noProof="1" smtClean="0">
              <a:solidFill>
                <a:srgbClr val="C00000"/>
              </a:solidFill>
            </a:rPr>
            <a:t>Auditory</a:t>
          </a:r>
          <a:br>
            <a:rPr lang="de-DE" noProof="1" smtClean="0">
              <a:solidFill>
                <a:srgbClr val="C00000"/>
              </a:solidFill>
            </a:rPr>
          </a:br>
          <a:r>
            <a:rPr lang="de-DE" noProof="1" smtClean="0">
              <a:solidFill>
                <a:srgbClr val="C00000"/>
              </a:solidFill>
            </a:rPr>
            <a:t>Cortex</a:t>
          </a:r>
          <a:endParaRPr lang="de-DE" noProof="1">
            <a:solidFill>
              <a:srgbClr val="C00000"/>
            </a:solidFill>
          </a:endParaRPr>
        </a:p>
      </dgm:t>
    </dgm:pt>
    <dgm:pt modelId="{5CD69C25-32B3-4251-8D52-19CBF088D2B3}" type="parTrans" cxnId="{4A535992-66F2-4988-95A8-99A27966682E}">
      <dgm:prSet/>
      <dgm:spPr/>
      <dgm:t>
        <a:bodyPr/>
        <a:lstStyle/>
        <a:p>
          <a:endParaRPr lang="de-DE"/>
        </a:p>
      </dgm:t>
    </dgm:pt>
    <dgm:pt modelId="{8BBFDA2C-DC25-4202-98E2-C878B84436B1}" type="sibTrans" cxnId="{4A535992-66F2-4988-95A8-99A27966682E}">
      <dgm:prSet/>
      <dgm:spPr/>
      <dgm:t>
        <a:bodyPr/>
        <a:lstStyle/>
        <a:p>
          <a:endParaRPr lang="de-DE"/>
        </a:p>
      </dgm:t>
    </dgm:pt>
    <dgm:pt modelId="{0147BDD3-B39D-4546-BA41-7CA1EA760DA1}" type="pres">
      <dgm:prSet presAssocID="{D1D29CBD-4100-4549-8DB0-EC039EAD8E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C494912-A345-4F4D-880A-A85B673FE945}" type="pres">
      <dgm:prSet presAssocID="{1DBEEA1D-6C5E-45A4-8213-4225D043136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C452AC-8C1D-4AD2-B4D2-B963474FF8BD}" type="pres">
      <dgm:prSet presAssocID="{1DBEEA1D-6C5E-45A4-8213-4225D0431365}" presName="gear1srcNode" presStyleLbl="node1" presStyleIdx="0" presStyleCnt="3"/>
      <dgm:spPr/>
      <dgm:t>
        <a:bodyPr/>
        <a:lstStyle/>
        <a:p>
          <a:endParaRPr lang="de-DE"/>
        </a:p>
      </dgm:t>
    </dgm:pt>
    <dgm:pt modelId="{1F0BCCA7-4917-4306-8E15-CBE396F0BFD9}" type="pres">
      <dgm:prSet presAssocID="{1DBEEA1D-6C5E-45A4-8213-4225D0431365}" presName="gear1dstNode" presStyleLbl="node1" presStyleIdx="0" presStyleCnt="3"/>
      <dgm:spPr/>
      <dgm:t>
        <a:bodyPr/>
        <a:lstStyle/>
        <a:p>
          <a:endParaRPr lang="de-DE"/>
        </a:p>
      </dgm:t>
    </dgm:pt>
    <dgm:pt modelId="{90DB2446-0C2E-4F2E-8587-FA59DE5DB556}" type="pres">
      <dgm:prSet presAssocID="{99BB0077-BC02-46EB-94FC-8D984F4210E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5897D5-1E98-460A-8B0A-DC5C7DF429FD}" type="pres">
      <dgm:prSet presAssocID="{99BB0077-BC02-46EB-94FC-8D984F4210EE}" presName="gear2srcNode" presStyleLbl="node1" presStyleIdx="1" presStyleCnt="3"/>
      <dgm:spPr/>
      <dgm:t>
        <a:bodyPr/>
        <a:lstStyle/>
        <a:p>
          <a:endParaRPr lang="de-DE"/>
        </a:p>
      </dgm:t>
    </dgm:pt>
    <dgm:pt modelId="{0F4C0659-2E9B-45D8-A9F4-92E2F461ED90}" type="pres">
      <dgm:prSet presAssocID="{99BB0077-BC02-46EB-94FC-8D984F4210EE}" presName="gear2dstNode" presStyleLbl="node1" presStyleIdx="1" presStyleCnt="3"/>
      <dgm:spPr/>
      <dgm:t>
        <a:bodyPr/>
        <a:lstStyle/>
        <a:p>
          <a:endParaRPr lang="de-DE"/>
        </a:p>
      </dgm:t>
    </dgm:pt>
    <dgm:pt modelId="{E1F8A6DA-86A3-4AD6-B927-F4997B716CBE}" type="pres">
      <dgm:prSet presAssocID="{9DD74873-7BC7-44FE-937F-3776CDAD3F32}" presName="gear3" presStyleLbl="node1" presStyleIdx="2" presStyleCnt="3"/>
      <dgm:spPr/>
      <dgm:t>
        <a:bodyPr/>
        <a:lstStyle/>
        <a:p>
          <a:endParaRPr lang="de-DE"/>
        </a:p>
      </dgm:t>
    </dgm:pt>
    <dgm:pt modelId="{652B05B5-F19B-4000-8FA6-A3A201AEF597}" type="pres">
      <dgm:prSet presAssocID="{9DD74873-7BC7-44FE-937F-3776CDAD3F3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21727A-7DA3-40CA-B3A2-97E1677C23CC}" type="pres">
      <dgm:prSet presAssocID="{9DD74873-7BC7-44FE-937F-3776CDAD3F32}" presName="gear3srcNode" presStyleLbl="node1" presStyleIdx="2" presStyleCnt="3"/>
      <dgm:spPr/>
      <dgm:t>
        <a:bodyPr/>
        <a:lstStyle/>
        <a:p>
          <a:endParaRPr lang="de-DE"/>
        </a:p>
      </dgm:t>
    </dgm:pt>
    <dgm:pt modelId="{EC53F989-C5FF-417B-B2EF-D082A66C7E1A}" type="pres">
      <dgm:prSet presAssocID="{9DD74873-7BC7-44FE-937F-3776CDAD3F32}" presName="gear3dstNode" presStyleLbl="node1" presStyleIdx="2" presStyleCnt="3"/>
      <dgm:spPr/>
      <dgm:t>
        <a:bodyPr/>
        <a:lstStyle/>
        <a:p>
          <a:endParaRPr lang="de-DE"/>
        </a:p>
      </dgm:t>
    </dgm:pt>
    <dgm:pt modelId="{A3795907-E752-4AB5-89CB-946641D15FBF}" type="pres">
      <dgm:prSet presAssocID="{13E22313-03E3-4CCA-A461-3C2145385030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FE5A3885-B3B5-43AC-AD3A-4EDB3D046B6C}" type="pres">
      <dgm:prSet presAssocID="{FB5C4988-78AE-4AE9-954F-352F7F5BC3D2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B2D2BD89-0800-4F4B-87AA-01D385BBDCD0}" type="pres">
      <dgm:prSet presAssocID="{8BBFDA2C-DC25-4202-98E2-C878B84436B1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C4322DFE-DC4A-49C0-9666-14B1E1143462}" type="presOf" srcId="{9DD74873-7BC7-44FE-937F-3776CDAD3F32}" destId="{E1F8A6DA-86A3-4AD6-B927-F4997B716CBE}" srcOrd="0" destOrd="0" presId="urn:microsoft.com/office/officeart/2005/8/layout/gear1"/>
    <dgm:cxn modelId="{E5FFA773-6AB2-4A9C-925F-2641EF32C4C7}" type="presOf" srcId="{FB5C4988-78AE-4AE9-954F-352F7F5BC3D2}" destId="{FE5A3885-B3B5-43AC-AD3A-4EDB3D046B6C}" srcOrd="0" destOrd="0" presId="urn:microsoft.com/office/officeart/2005/8/layout/gear1"/>
    <dgm:cxn modelId="{1D4D2C39-4DF3-43A0-8046-E6C6F76D8CA3}" type="presOf" srcId="{9DD74873-7BC7-44FE-937F-3776CDAD3F32}" destId="{652B05B5-F19B-4000-8FA6-A3A201AEF597}" srcOrd="1" destOrd="0" presId="urn:microsoft.com/office/officeart/2005/8/layout/gear1"/>
    <dgm:cxn modelId="{CED17919-BFD4-4B53-B041-ED3281D648DF}" srcId="{D1D29CBD-4100-4549-8DB0-EC039EAD8E01}" destId="{1DBEEA1D-6C5E-45A4-8213-4225D0431365}" srcOrd="0" destOrd="0" parTransId="{D5CA3A57-049C-4EF3-8090-E99F30C0DD12}" sibTransId="{13E22313-03E3-4CCA-A461-3C2145385030}"/>
    <dgm:cxn modelId="{D68C27F5-93C9-4CE3-9A9D-3C349B434E99}" type="presOf" srcId="{99BB0077-BC02-46EB-94FC-8D984F4210EE}" destId="{0F4C0659-2E9B-45D8-A9F4-92E2F461ED90}" srcOrd="2" destOrd="0" presId="urn:microsoft.com/office/officeart/2005/8/layout/gear1"/>
    <dgm:cxn modelId="{60F2AD98-AC36-4FF1-8CC5-C761F221276B}" type="presOf" srcId="{9DD74873-7BC7-44FE-937F-3776CDAD3F32}" destId="{EC53F989-C5FF-417B-B2EF-D082A66C7E1A}" srcOrd="3" destOrd="0" presId="urn:microsoft.com/office/officeart/2005/8/layout/gear1"/>
    <dgm:cxn modelId="{8D9D1C5A-A2D7-42C8-9E61-EBFC1AD40EF4}" type="presOf" srcId="{1DBEEA1D-6C5E-45A4-8213-4225D0431365}" destId="{EC494912-A345-4F4D-880A-A85B673FE945}" srcOrd="0" destOrd="0" presId="urn:microsoft.com/office/officeart/2005/8/layout/gear1"/>
    <dgm:cxn modelId="{4A535992-66F2-4988-95A8-99A27966682E}" srcId="{D1D29CBD-4100-4549-8DB0-EC039EAD8E01}" destId="{9DD74873-7BC7-44FE-937F-3776CDAD3F32}" srcOrd="2" destOrd="0" parTransId="{5CD69C25-32B3-4251-8D52-19CBF088D2B3}" sibTransId="{8BBFDA2C-DC25-4202-98E2-C878B84436B1}"/>
    <dgm:cxn modelId="{7EEFDCD4-3D85-4FC3-8C3E-B47BE79FBDE8}" type="presOf" srcId="{1DBEEA1D-6C5E-45A4-8213-4225D0431365}" destId="{58C452AC-8C1D-4AD2-B4D2-B963474FF8BD}" srcOrd="1" destOrd="0" presId="urn:microsoft.com/office/officeart/2005/8/layout/gear1"/>
    <dgm:cxn modelId="{AB35A5AF-8E82-431C-BCAA-47F6738448F9}" type="presOf" srcId="{13E22313-03E3-4CCA-A461-3C2145385030}" destId="{A3795907-E752-4AB5-89CB-946641D15FBF}" srcOrd="0" destOrd="0" presId="urn:microsoft.com/office/officeart/2005/8/layout/gear1"/>
    <dgm:cxn modelId="{57CAD2CF-6B1E-4E12-A86C-0A7C896FC688}" type="presOf" srcId="{D1D29CBD-4100-4549-8DB0-EC039EAD8E01}" destId="{0147BDD3-B39D-4546-BA41-7CA1EA760DA1}" srcOrd="0" destOrd="0" presId="urn:microsoft.com/office/officeart/2005/8/layout/gear1"/>
    <dgm:cxn modelId="{32880A24-0BA8-4E4D-B249-D30FBC783116}" type="presOf" srcId="{99BB0077-BC02-46EB-94FC-8D984F4210EE}" destId="{1B5897D5-1E98-460A-8B0A-DC5C7DF429FD}" srcOrd="1" destOrd="0" presId="urn:microsoft.com/office/officeart/2005/8/layout/gear1"/>
    <dgm:cxn modelId="{24AF9707-D5B1-4B0B-A2A0-661B06D2FA96}" type="presOf" srcId="{1DBEEA1D-6C5E-45A4-8213-4225D0431365}" destId="{1F0BCCA7-4917-4306-8E15-CBE396F0BFD9}" srcOrd="2" destOrd="0" presId="urn:microsoft.com/office/officeart/2005/8/layout/gear1"/>
    <dgm:cxn modelId="{EB4472EB-F41F-426A-B276-6E06184426D0}" type="presOf" srcId="{8BBFDA2C-DC25-4202-98E2-C878B84436B1}" destId="{B2D2BD89-0800-4F4B-87AA-01D385BBDCD0}" srcOrd="0" destOrd="0" presId="urn:microsoft.com/office/officeart/2005/8/layout/gear1"/>
    <dgm:cxn modelId="{5B4B28F4-0571-42D6-8DD0-D9C7E2705248}" type="presOf" srcId="{99BB0077-BC02-46EB-94FC-8D984F4210EE}" destId="{90DB2446-0C2E-4F2E-8587-FA59DE5DB556}" srcOrd="0" destOrd="0" presId="urn:microsoft.com/office/officeart/2005/8/layout/gear1"/>
    <dgm:cxn modelId="{30DF8D9F-7195-4AA1-AD99-F53600AECD3E}" type="presOf" srcId="{9DD74873-7BC7-44FE-937F-3776CDAD3F32}" destId="{9421727A-7DA3-40CA-B3A2-97E1677C23CC}" srcOrd="2" destOrd="0" presId="urn:microsoft.com/office/officeart/2005/8/layout/gear1"/>
    <dgm:cxn modelId="{F3E06DE8-6A68-4020-8E0C-9E6FE14F2D15}" srcId="{D1D29CBD-4100-4549-8DB0-EC039EAD8E01}" destId="{99BB0077-BC02-46EB-94FC-8D984F4210EE}" srcOrd="1" destOrd="0" parTransId="{D3E7FCE9-07A6-4920-89BD-9ED215B6C47E}" sibTransId="{FB5C4988-78AE-4AE9-954F-352F7F5BC3D2}"/>
    <dgm:cxn modelId="{EB33820E-790F-4E11-BC08-1B3084811801}" type="presParOf" srcId="{0147BDD3-B39D-4546-BA41-7CA1EA760DA1}" destId="{EC494912-A345-4F4D-880A-A85B673FE945}" srcOrd="0" destOrd="0" presId="urn:microsoft.com/office/officeart/2005/8/layout/gear1"/>
    <dgm:cxn modelId="{A7A8032F-0FCD-4CCA-890A-4BB9A07493C4}" type="presParOf" srcId="{0147BDD3-B39D-4546-BA41-7CA1EA760DA1}" destId="{58C452AC-8C1D-4AD2-B4D2-B963474FF8BD}" srcOrd="1" destOrd="0" presId="urn:microsoft.com/office/officeart/2005/8/layout/gear1"/>
    <dgm:cxn modelId="{BE49838E-F326-48EA-910E-F4B30B4C170C}" type="presParOf" srcId="{0147BDD3-B39D-4546-BA41-7CA1EA760DA1}" destId="{1F0BCCA7-4917-4306-8E15-CBE396F0BFD9}" srcOrd="2" destOrd="0" presId="urn:microsoft.com/office/officeart/2005/8/layout/gear1"/>
    <dgm:cxn modelId="{0008576B-7D2D-4005-B1DE-19969A4D8FA1}" type="presParOf" srcId="{0147BDD3-B39D-4546-BA41-7CA1EA760DA1}" destId="{90DB2446-0C2E-4F2E-8587-FA59DE5DB556}" srcOrd="3" destOrd="0" presId="urn:microsoft.com/office/officeart/2005/8/layout/gear1"/>
    <dgm:cxn modelId="{D823346D-9C96-4EDC-9018-6A7D8210FFC6}" type="presParOf" srcId="{0147BDD3-B39D-4546-BA41-7CA1EA760DA1}" destId="{1B5897D5-1E98-460A-8B0A-DC5C7DF429FD}" srcOrd="4" destOrd="0" presId="urn:microsoft.com/office/officeart/2005/8/layout/gear1"/>
    <dgm:cxn modelId="{B5C21079-179C-4AA7-9C04-E4A07EDF6EE7}" type="presParOf" srcId="{0147BDD3-B39D-4546-BA41-7CA1EA760DA1}" destId="{0F4C0659-2E9B-45D8-A9F4-92E2F461ED90}" srcOrd="5" destOrd="0" presId="urn:microsoft.com/office/officeart/2005/8/layout/gear1"/>
    <dgm:cxn modelId="{760CFEB7-BD91-4FED-9A88-F2435BD6C073}" type="presParOf" srcId="{0147BDD3-B39D-4546-BA41-7CA1EA760DA1}" destId="{E1F8A6DA-86A3-4AD6-B927-F4997B716CBE}" srcOrd="6" destOrd="0" presId="urn:microsoft.com/office/officeart/2005/8/layout/gear1"/>
    <dgm:cxn modelId="{F754773A-D4D0-4512-A59A-29F3DB30D8E8}" type="presParOf" srcId="{0147BDD3-B39D-4546-BA41-7CA1EA760DA1}" destId="{652B05B5-F19B-4000-8FA6-A3A201AEF597}" srcOrd="7" destOrd="0" presId="urn:microsoft.com/office/officeart/2005/8/layout/gear1"/>
    <dgm:cxn modelId="{A7479E73-FD1D-4313-9CA0-C447A7200660}" type="presParOf" srcId="{0147BDD3-B39D-4546-BA41-7CA1EA760DA1}" destId="{9421727A-7DA3-40CA-B3A2-97E1677C23CC}" srcOrd="8" destOrd="0" presId="urn:microsoft.com/office/officeart/2005/8/layout/gear1"/>
    <dgm:cxn modelId="{C2D91CFF-9B22-43A0-9B4C-3B8FCA5D8A89}" type="presParOf" srcId="{0147BDD3-B39D-4546-BA41-7CA1EA760DA1}" destId="{EC53F989-C5FF-417B-B2EF-D082A66C7E1A}" srcOrd="9" destOrd="0" presId="urn:microsoft.com/office/officeart/2005/8/layout/gear1"/>
    <dgm:cxn modelId="{C523585A-5BF0-481F-84CC-BDC4B1350F87}" type="presParOf" srcId="{0147BDD3-B39D-4546-BA41-7CA1EA760DA1}" destId="{A3795907-E752-4AB5-89CB-946641D15FBF}" srcOrd="10" destOrd="0" presId="urn:microsoft.com/office/officeart/2005/8/layout/gear1"/>
    <dgm:cxn modelId="{C9F99F68-BC58-4BFB-A38A-826E5490F82A}" type="presParOf" srcId="{0147BDD3-B39D-4546-BA41-7CA1EA760DA1}" destId="{FE5A3885-B3B5-43AC-AD3A-4EDB3D046B6C}" srcOrd="11" destOrd="0" presId="urn:microsoft.com/office/officeart/2005/8/layout/gear1"/>
    <dgm:cxn modelId="{241A3A68-3A39-44B6-A23A-BC2B0052F855}" type="presParOf" srcId="{0147BDD3-B39D-4546-BA41-7CA1EA760DA1}" destId="{B2D2BD89-0800-4F4B-87AA-01D385BBDCD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3B621-AD25-432A-9CA8-D59A87E10FB5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6EF6A787-8344-434B-8A26-39742F57E7C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 smtClean="0">
              <a:solidFill>
                <a:srgbClr val="FFFF00"/>
              </a:solidFill>
            </a:rPr>
            <a:t>Music</a:t>
          </a:r>
          <a:endParaRPr lang="de-DE" dirty="0">
            <a:solidFill>
              <a:srgbClr val="FFFF00"/>
            </a:solidFill>
          </a:endParaRPr>
        </a:p>
      </dgm:t>
    </dgm:pt>
    <dgm:pt modelId="{298475E9-4E7F-485B-99BA-0AB1EEC72FF4}" type="parTrans" cxnId="{8B3762FA-249F-43C9-BA68-696603E15CB6}">
      <dgm:prSet/>
      <dgm:spPr/>
      <dgm:t>
        <a:bodyPr/>
        <a:lstStyle/>
        <a:p>
          <a:endParaRPr lang="de-DE"/>
        </a:p>
      </dgm:t>
    </dgm:pt>
    <dgm:pt modelId="{55593CBE-7E72-4ABC-A167-9C02A66AD929}" type="sibTrans" cxnId="{8B3762FA-249F-43C9-BA68-696603E15CB6}">
      <dgm:prSet/>
      <dgm:spPr/>
      <dgm:t>
        <a:bodyPr/>
        <a:lstStyle/>
        <a:p>
          <a:endParaRPr lang="de-DE"/>
        </a:p>
      </dgm:t>
    </dgm:pt>
    <dgm:pt modelId="{6BB9A75B-4236-449E-91CF-8CB7AF2CC282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Divergent</a:t>
          </a:r>
          <a:br>
            <a:rPr lang="en-GB" noProof="0" dirty="0" smtClean="0">
              <a:solidFill>
                <a:srgbClr val="C00000"/>
              </a:solidFill>
            </a:rPr>
          </a:br>
          <a:r>
            <a:rPr lang="en-GB" noProof="0" dirty="0" smtClean="0">
              <a:solidFill>
                <a:srgbClr val="C00000"/>
              </a:solidFill>
            </a:rPr>
            <a:t>thinking</a:t>
          </a:r>
          <a:endParaRPr lang="en-GB" noProof="0" dirty="0">
            <a:solidFill>
              <a:srgbClr val="C00000"/>
            </a:solidFill>
          </a:endParaRPr>
        </a:p>
      </dgm:t>
    </dgm:pt>
    <dgm:pt modelId="{DBA60AB0-48DA-4350-9B34-361CA007C9B2}" type="parTrans" cxnId="{866DDC1C-4913-4DEE-913C-5C0420AEFA81}">
      <dgm:prSet/>
      <dgm:spPr/>
      <dgm:t>
        <a:bodyPr/>
        <a:lstStyle/>
        <a:p>
          <a:endParaRPr lang="de-DE"/>
        </a:p>
      </dgm:t>
    </dgm:pt>
    <dgm:pt modelId="{E2F9B46B-6684-435D-A7D5-FD6FCF794590}" type="sibTrans" cxnId="{866DDC1C-4913-4DEE-913C-5C0420AEFA81}">
      <dgm:prSet/>
      <dgm:spPr/>
      <dgm:t>
        <a:bodyPr/>
        <a:lstStyle/>
        <a:p>
          <a:endParaRPr lang="de-DE"/>
        </a:p>
      </dgm:t>
    </dgm:pt>
    <dgm:pt modelId="{91F9C7AA-DE8F-48BA-ACAB-D68623CCB610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Flow</a:t>
          </a:r>
          <a:endParaRPr lang="en-GB" noProof="0" dirty="0">
            <a:solidFill>
              <a:srgbClr val="C00000"/>
            </a:solidFill>
          </a:endParaRPr>
        </a:p>
      </dgm:t>
    </dgm:pt>
    <dgm:pt modelId="{3EABF9DF-F876-43DD-B0C6-6B9C3C3B855D}" type="parTrans" cxnId="{15FC6A26-B3ED-4B43-BCB7-BBDD6E867247}">
      <dgm:prSet/>
      <dgm:spPr/>
      <dgm:t>
        <a:bodyPr/>
        <a:lstStyle/>
        <a:p>
          <a:endParaRPr lang="de-DE"/>
        </a:p>
      </dgm:t>
    </dgm:pt>
    <dgm:pt modelId="{C5D805CE-DD24-4B59-A270-ADB58BA779BA}" type="sibTrans" cxnId="{15FC6A26-B3ED-4B43-BCB7-BBDD6E867247}">
      <dgm:prSet/>
      <dgm:spPr/>
      <dgm:t>
        <a:bodyPr/>
        <a:lstStyle/>
        <a:p>
          <a:endParaRPr lang="de-DE"/>
        </a:p>
      </dgm:t>
    </dgm:pt>
    <dgm:pt modelId="{6099F5B9-7A1B-4138-BD95-74377004B766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DMN</a:t>
          </a:r>
          <a:endParaRPr lang="en-GB" noProof="0" dirty="0">
            <a:solidFill>
              <a:srgbClr val="C00000"/>
            </a:solidFill>
          </a:endParaRPr>
        </a:p>
      </dgm:t>
    </dgm:pt>
    <dgm:pt modelId="{6EEEC31E-7DF2-46E2-A55E-A932AAA210C9}" type="parTrans" cxnId="{0ED46845-77DE-4116-9668-41074544534E}">
      <dgm:prSet/>
      <dgm:spPr/>
      <dgm:t>
        <a:bodyPr/>
        <a:lstStyle/>
        <a:p>
          <a:endParaRPr lang="de-DE"/>
        </a:p>
      </dgm:t>
    </dgm:pt>
    <dgm:pt modelId="{B9E4C6A3-A81E-4C0A-A09C-950C428A1737}" type="sibTrans" cxnId="{0ED46845-77DE-4116-9668-41074544534E}">
      <dgm:prSet/>
      <dgm:spPr/>
      <dgm:t>
        <a:bodyPr/>
        <a:lstStyle/>
        <a:p>
          <a:endParaRPr lang="de-DE"/>
        </a:p>
      </dgm:t>
    </dgm:pt>
    <dgm:pt modelId="{36BFC075-BECC-4351-BF32-0CF27508CE85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Intrinsic</a:t>
          </a:r>
          <a:br>
            <a:rPr lang="en-GB" noProof="0" dirty="0" smtClean="0">
              <a:solidFill>
                <a:srgbClr val="C00000"/>
              </a:solidFill>
            </a:rPr>
          </a:br>
          <a:r>
            <a:rPr lang="en-GB" noProof="0" dirty="0" smtClean="0">
              <a:solidFill>
                <a:srgbClr val="C00000"/>
              </a:solidFill>
            </a:rPr>
            <a:t>arousal</a:t>
          </a:r>
          <a:endParaRPr lang="en-GB" noProof="0" dirty="0">
            <a:solidFill>
              <a:srgbClr val="C00000"/>
            </a:solidFill>
          </a:endParaRPr>
        </a:p>
      </dgm:t>
    </dgm:pt>
    <dgm:pt modelId="{7F6F7688-68A8-4915-B992-F738C0521E87}" type="parTrans" cxnId="{B094F1A5-6DCD-4311-BB06-286FEB452DA0}">
      <dgm:prSet/>
      <dgm:spPr/>
      <dgm:t>
        <a:bodyPr/>
        <a:lstStyle/>
        <a:p>
          <a:endParaRPr lang="de-DE"/>
        </a:p>
      </dgm:t>
    </dgm:pt>
    <dgm:pt modelId="{01456605-0004-486C-A75B-8FA157874717}" type="sibTrans" cxnId="{B094F1A5-6DCD-4311-BB06-286FEB452DA0}">
      <dgm:prSet/>
      <dgm:spPr/>
      <dgm:t>
        <a:bodyPr/>
        <a:lstStyle/>
        <a:p>
          <a:endParaRPr lang="de-DE"/>
        </a:p>
      </dgm:t>
    </dgm:pt>
    <dgm:pt modelId="{DB0E61B0-94E8-423A-9B56-2E7956A6F0C2}" type="pres">
      <dgm:prSet presAssocID="{26B3B621-AD25-432A-9CA8-D59A87E10FB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B3D335A-89A1-405D-A83F-B6C4A5F2631A}" type="pres">
      <dgm:prSet presAssocID="{26B3B621-AD25-432A-9CA8-D59A87E10FB5}" presName="matrix" presStyleCnt="0"/>
      <dgm:spPr/>
    </dgm:pt>
    <dgm:pt modelId="{AA802DA8-682F-4CEF-874A-1DF1D91157C5}" type="pres">
      <dgm:prSet presAssocID="{26B3B621-AD25-432A-9CA8-D59A87E10FB5}" presName="tile1" presStyleLbl="node1" presStyleIdx="0" presStyleCnt="4"/>
      <dgm:spPr/>
      <dgm:t>
        <a:bodyPr/>
        <a:lstStyle/>
        <a:p>
          <a:endParaRPr lang="de-DE"/>
        </a:p>
      </dgm:t>
    </dgm:pt>
    <dgm:pt modelId="{99CD5069-2A07-4504-AE62-2C4577F5AD51}" type="pres">
      <dgm:prSet presAssocID="{26B3B621-AD25-432A-9CA8-D59A87E10F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20521A-25E0-4D9A-AD72-A28B85B9C20E}" type="pres">
      <dgm:prSet presAssocID="{26B3B621-AD25-432A-9CA8-D59A87E10FB5}" presName="tile2" presStyleLbl="node1" presStyleIdx="1" presStyleCnt="4"/>
      <dgm:spPr/>
      <dgm:t>
        <a:bodyPr/>
        <a:lstStyle/>
        <a:p>
          <a:endParaRPr lang="de-DE"/>
        </a:p>
      </dgm:t>
    </dgm:pt>
    <dgm:pt modelId="{EAEC1547-D64D-42E7-91D7-38F4F3289AC1}" type="pres">
      <dgm:prSet presAssocID="{26B3B621-AD25-432A-9CA8-D59A87E10F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7B41B8-1776-47FA-B1B4-02B8C6280EAC}" type="pres">
      <dgm:prSet presAssocID="{26B3B621-AD25-432A-9CA8-D59A87E10FB5}" presName="tile3" presStyleLbl="node1" presStyleIdx="2" presStyleCnt="4"/>
      <dgm:spPr/>
      <dgm:t>
        <a:bodyPr/>
        <a:lstStyle/>
        <a:p>
          <a:endParaRPr lang="de-DE"/>
        </a:p>
      </dgm:t>
    </dgm:pt>
    <dgm:pt modelId="{74727C38-3BF7-4D70-92AF-E14F3D5C489A}" type="pres">
      <dgm:prSet presAssocID="{26B3B621-AD25-432A-9CA8-D59A87E10F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9C22F4-B939-4220-BCA2-5571DFCBFE8C}" type="pres">
      <dgm:prSet presAssocID="{26B3B621-AD25-432A-9CA8-D59A87E10FB5}" presName="tile4" presStyleLbl="node1" presStyleIdx="3" presStyleCnt="4"/>
      <dgm:spPr/>
      <dgm:t>
        <a:bodyPr/>
        <a:lstStyle/>
        <a:p>
          <a:endParaRPr lang="de-DE"/>
        </a:p>
      </dgm:t>
    </dgm:pt>
    <dgm:pt modelId="{80E8F1F6-E51E-4ACC-87BF-CFF4AA6D4C13}" type="pres">
      <dgm:prSet presAssocID="{26B3B621-AD25-432A-9CA8-D59A87E10F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D6CB22-5734-4E30-A901-C8BB749B299A}" type="pres">
      <dgm:prSet presAssocID="{26B3B621-AD25-432A-9CA8-D59A87E10FB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838B831C-0B2D-415A-AD50-9B963147C558}" type="presOf" srcId="{36BFC075-BECC-4351-BF32-0CF27508CE85}" destId="{899C22F4-B939-4220-BCA2-5571DFCBFE8C}" srcOrd="0" destOrd="0" presId="urn:microsoft.com/office/officeart/2005/8/layout/matrix1"/>
    <dgm:cxn modelId="{98243342-BCA3-4FB6-BD8A-F5CAE58584D6}" type="presOf" srcId="{6EF6A787-8344-434B-8A26-39742F57E7C2}" destId="{E6D6CB22-5734-4E30-A901-C8BB749B299A}" srcOrd="0" destOrd="0" presId="urn:microsoft.com/office/officeart/2005/8/layout/matrix1"/>
    <dgm:cxn modelId="{BAF0D948-70EE-4356-945F-C7B8D45ABA44}" type="presOf" srcId="{6099F5B9-7A1B-4138-BD95-74377004B766}" destId="{A97B41B8-1776-47FA-B1B4-02B8C6280EAC}" srcOrd="0" destOrd="0" presId="urn:microsoft.com/office/officeart/2005/8/layout/matrix1"/>
    <dgm:cxn modelId="{53C98562-F41F-4312-891D-F9872E913A0F}" type="presOf" srcId="{91F9C7AA-DE8F-48BA-ACAB-D68623CCB610}" destId="{1320521A-25E0-4D9A-AD72-A28B85B9C20E}" srcOrd="0" destOrd="0" presId="urn:microsoft.com/office/officeart/2005/8/layout/matrix1"/>
    <dgm:cxn modelId="{07F938B1-C626-4FA9-A750-AEBF4FB7E3B7}" type="presOf" srcId="{36BFC075-BECC-4351-BF32-0CF27508CE85}" destId="{80E8F1F6-E51E-4ACC-87BF-CFF4AA6D4C13}" srcOrd="1" destOrd="0" presId="urn:microsoft.com/office/officeart/2005/8/layout/matrix1"/>
    <dgm:cxn modelId="{15FC6A26-B3ED-4B43-BCB7-BBDD6E867247}" srcId="{6EF6A787-8344-434B-8A26-39742F57E7C2}" destId="{91F9C7AA-DE8F-48BA-ACAB-D68623CCB610}" srcOrd="1" destOrd="0" parTransId="{3EABF9DF-F876-43DD-B0C6-6B9C3C3B855D}" sibTransId="{C5D805CE-DD24-4B59-A270-ADB58BA779BA}"/>
    <dgm:cxn modelId="{8B3762FA-249F-43C9-BA68-696603E15CB6}" srcId="{26B3B621-AD25-432A-9CA8-D59A87E10FB5}" destId="{6EF6A787-8344-434B-8A26-39742F57E7C2}" srcOrd="0" destOrd="0" parTransId="{298475E9-4E7F-485B-99BA-0AB1EEC72FF4}" sibTransId="{55593CBE-7E72-4ABC-A167-9C02A66AD929}"/>
    <dgm:cxn modelId="{BC471F11-42FB-4FF3-AAEC-9529F292C5E6}" type="presOf" srcId="{6BB9A75B-4236-449E-91CF-8CB7AF2CC282}" destId="{99CD5069-2A07-4504-AE62-2C4577F5AD51}" srcOrd="1" destOrd="0" presId="urn:microsoft.com/office/officeart/2005/8/layout/matrix1"/>
    <dgm:cxn modelId="{40BB590B-683A-401C-BE0F-ACF844E69C7F}" type="presOf" srcId="{6099F5B9-7A1B-4138-BD95-74377004B766}" destId="{74727C38-3BF7-4D70-92AF-E14F3D5C489A}" srcOrd="1" destOrd="0" presId="urn:microsoft.com/office/officeart/2005/8/layout/matrix1"/>
    <dgm:cxn modelId="{866DDC1C-4913-4DEE-913C-5C0420AEFA81}" srcId="{6EF6A787-8344-434B-8A26-39742F57E7C2}" destId="{6BB9A75B-4236-449E-91CF-8CB7AF2CC282}" srcOrd="0" destOrd="0" parTransId="{DBA60AB0-48DA-4350-9B34-361CA007C9B2}" sibTransId="{E2F9B46B-6684-435D-A7D5-FD6FCF794590}"/>
    <dgm:cxn modelId="{B094F1A5-6DCD-4311-BB06-286FEB452DA0}" srcId="{6EF6A787-8344-434B-8A26-39742F57E7C2}" destId="{36BFC075-BECC-4351-BF32-0CF27508CE85}" srcOrd="3" destOrd="0" parTransId="{7F6F7688-68A8-4915-B992-F738C0521E87}" sibTransId="{01456605-0004-486C-A75B-8FA157874717}"/>
    <dgm:cxn modelId="{EAEC010F-1F00-476A-8E82-9D37FDCC8B49}" type="presOf" srcId="{91F9C7AA-DE8F-48BA-ACAB-D68623CCB610}" destId="{EAEC1547-D64D-42E7-91D7-38F4F3289AC1}" srcOrd="1" destOrd="0" presId="urn:microsoft.com/office/officeart/2005/8/layout/matrix1"/>
    <dgm:cxn modelId="{E22853AC-7749-48E6-828A-CAC51C0BDC7F}" type="presOf" srcId="{6BB9A75B-4236-449E-91CF-8CB7AF2CC282}" destId="{AA802DA8-682F-4CEF-874A-1DF1D91157C5}" srcOrd="0" destOrd="0" presId="urn:microsoft.com/office/officeart/2005/8/layout/matrix1"/>
    <dgm:cxn modelId="{0ED46845-77DE-4116-9668-41074544534E}" srcId="{6EF6A787-8344-434B-8A26-39742F57E7C2}" destId="{6099F5B9-7A1B-4138-BD95-74377004B766}" srcOrd="2" destOrd="0" parTransId="{6EEEC31E-7DF2-46E2-A55E-A932AAA210C9}" sibTransId="{B9E4C6A3-A81E-4C0A-A09C-950C428A1737}"/>
    <dgm:cxn modelId="{63CF62F3-6EBA-4947-AFEF-C81BD745A8D3}" type="presOf" srcId="{26B3B621-AD25-432A-9CA8-D59A87E10FB5}" destId="{DB0E61B0-94E8-423A-9B56-2E7956A6F0C2}" srcOrd="0" destOrd="0" presId="urn:microsoft.com/office/officeart/2005/8/layout/matrix1"/>
    <dgm:cxn modelId="{47BDD406-73D0-4F8D-966C-3FF079466121}" type="presParOf" srcId="{DB0E61B0-94E8-423A-9B56-2E7956A6F0C2}" destId="{DB3D335A-89A1-405D-A83F-B6C4A5F2631A}" srcOrd="0" destOrd="0" presId="urn:microsoft.com/office/officeart/2005/8/layout/matrix1"/>
    <dgm:cxn modelId="{0EAA99CE-3DEB-4C30-BF87-F96EEEF577AF}" type="presParOf" srcId="{DB3D335A-89A1-405D-A83F-B6C4A5F2631A}" destId="{AA802DA8-682F-4CEF-874A-1DF1D91157C5}" srcOrd="0" destOrd="0" presId="urn:microsoft.com/office/officeart/2005/8/layout/matrix1"/>
    <dgm:cxn modelId="{D8016EC1-AD7D-478B-B9C7-4C18FA698CA7}" type="presParOf" srcId="{DB3D335A-89A1-405D-A83F-B6C4A5F2631A}" destId="{99CD5069-2A07-4504-AE62-2C4577F5AD51}" srcOrd="1" destOrd="0" presId="urn:microsoft.com/office/officeart/2005/8/layout/matrix1"/>
    <dgm:cxn modelId="{5F04C6C7-7E1C-4588-B4D7-B62D0EC52952}" type="presParOf" srcId="{DB3D335A-89A1-405D-A83F-B6C4A5F2631A}" destId="{1320521A-25E0-4D9A-AD72-A28B85B9C20E}" srcOrd="2" destOrd="0" presId="urn:microsoft.com/office/officeart/2005/8/layout/matrix1"/>
    <dgm:cxn modelId="{996C3D75-5FC0-4347-A69D-43869B8CC09C}" type="presParOf" srcId="{DB3D335A-89A1-405D-A83F-B6C4A5F2631A}" destId="{EAEC1547-D64D-42E7-91D7-38F4F3289AC1}" srcOrd="3" destOrd="0" presId="urn:microsoft.com/office/officeart/2005/8/layout/matrix1"/>
    <dgm:cxn modelId="{D03AE167-DEE7-45B3-9CF1-55610DCDE4A8}" type="presParOf" srcId="{DB3D335A-89A1-405D-A83F-B6C4A5F2631A}" destId="{A97B41B8-1776-47FA-B1B4-02B8C6280EAC}" srcOrd="4" destOrd="0" presId="urn:microsoft.com/office/officeart/2005/8/layout/matrix1"/>
    <dgm:cxn modelId="{1595603C-840D-4838-908F-9E3FE47AE136}" type="presParOf" srcId="{DB3D335A-89A1-405D-A83F-B6C4A5F2631A}" destId="{74727C38-3BF7-4D70-92AF-E14F3D5C489A}" srcOrd="5" destOrd="0" presId="urn:microsoft.com/office/officeart/2005/8/layout/matrix1"/>
    <dgm:cxn modelId="{ABA6744A-C401-49B0-8BEF-2081E115FF94}" type="presParOf" srcId="{DB3D335A-89A1-405D-A83F-B6C4A5F2631A}" destId="{899C22F4-B939-4220-BCA2-5571DFCBFE8C}" srcOrd="6" destOrd="0" presId="urn:microsoft.com/office/officeart/2005/8/layout/matrix1"/>
    <dgm:cxn modelId="{CE13BED7-57CD-4D23-9FD7-968D55D274E9}" type="presParOf" srcId="{DB3D335A-89A1-405D-A83F-B6C4A5F2631A}" destId="{80E8F1F6-E51E-4ACC-87BF-CFF4AA6D4C13}" srcOrd="7" destOrd="0" presId="urn:microsoft.com/office/officeart/2005/8/layout/matrix1"/>
    <dgm:cxn modelId="{BC1C209B-F115-4FD6-848B-A83C40732AB1}" type="presParOf" srcId="{DB0E61B0-94E8-423A-9B56-2E7956A6F0C2}" destId="{E6D6CB22-5734-4E30-A901-C8BB749B29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893F75-5342-4E11-AC98-A8F1A12E54F3}" type="doc">
      <dgm:prSet loTypeId="urn:microsoft.com/office/officeart/2005/8/layout/matrix1" loCatId="matrix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de-DE"/>
        </a:p>
      </dgm:t>
    </dgm:pt>
    <dgm:pt modelId="{0B12DA39-40E6-4E0F-80B5-77BE35F655A6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Music</a:t>
          </a:r>
          <a:br>
            <a:rPr lang="de-DE" dirty="0" smtClean="0">
              <a:solidFill>
                <a:schemeClr val="accent4">
                  <a:lumMod val="40000"/>
                  <a:lumOff val="60000"/>
                </a:schemeClr>
              </a:solidFill>
            </a:rPr>
          </a:br>
          <a:r>
            <a:rPr lang="de-DE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&amp; DMN</a:t>
          </a:r>
          <a:endParaRPr lang="de-DE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FA54E0D0-193B-4F4C-A75F-278EE1FEF914}" type="parTrans" cxnId="{B49A1A6F-2859-4A9B-AFE1-124592589C3F}">
      <dgm:prSet/>
      <dgm:spPr/>
      <dgm:t>
        <a:bodyPr/>
        <a:lstStyle/>
        <a:p>
          <a:endParaRPr lang="de-DE"/>
        </a:p>
      </dgm:t>
    </dgm:pt>
    <dgm:pt modelId="{8F5CA2CB-4208-471B-B476-E0D6F7D223FE}" type="sibTrans" cxnId="{B49A1A6F-2859-4A9B-AFE1-124592589C3F}">
      <dgm:prSet/>
      <dgm:spPr/>
      <dgm:t>
        <a:bodyPr/>
        <a:lstStyle/>
        <a:p>
          <a:endParaRPr lang="de-DE"/>
        </a:p>
      </dgm:t>
    </dgm:pt>
    <dgm:pt modelId="{A2BDCC8E-DDA4-440A-AA69-AF00AE2A433C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Mind wandering</a:t>
          </a:r>
          <a:endParaRPr lang="en-GB" noProof="0" dirty="0">
            <a:solidFill>
              <a:srgbClr val="C00000"/>
            </a:solidFill>
          </a:endParaRPr>
        </a:p>
      </dgm:t>
    </dgm:pt>
    <dgm:pt modelId="{6B29F68B-DAAC-4D30-9310-E0C5923A886C}" type="parTrans" cxnId="{7A6A378A-40D8-4130-A795-7FCE20645645}">
      <dgm:prSet/>
      <dgm:spPr/>
      <dgm:t>
        <a:bodyPr/>
        <a:lstStyle/>
        <a:p>
          <a:endParaRPr lang="de-DE"/>
        </a:p>
      </dgm:t>
    </dgm:pt>
    <dgm:pt modelId="{441C0E02-951A-43CB-9D2A-7A2BB5E35C06}" type="sibTrans" cxnId="{7A6A378A-40D8-4130-A795-7FCE20645645}">
      <dgm:prSet/>
      <dgm:spPr/>
      <dgm:t>
        <a:bodyPr/>
        <a:lstStyle/>
        <a:p>
          <a:endParaRPr lang="de-DE"/>
        </a:p>
      </dgm:t>
    </dgm:pt>
    <dgm:pt modelId="{9467E49D-463C-483A-8047-95ADF7551E3D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Unconscious</a:t>
          </a:r>
          <a:endParaRPr lang="en-GB" noProof="0" dirty="0">
            <a:solidFill>
              <a:srgbClr val="C00000"/>
            </a:solidFill>
          </a:endParaRPr>
        </a:p>
      </dgm:t>
    </dgm:pt>
    <dgm:pt modelId="{E87E352F-65CE-4A87-BA95-D9CB7DBDA77F}" type="parTrans" cxnId="{EEDCE5F8-55D4-4A28-8EF7-A86167C55493}">
      <dgm:prSet/>
      <dgm:spPr/>
      <dgm:t>
        <a:bodyPr/>
        <a:lstStyle/>
        <a:p>
          <a:endParaRPr lang="de-DE"/>
        </a:p>
      </dgm:t>
    </dgm:pt>
    <dgm:pt modelId="{44CFD0D3-DE85-4B7F-8D08-3017B4242DA0}" type="sibTrans" cxnId="{EEDCE5F8-55D4-4A28-8EF7-A86167C55493}">
      <dgm:prSet/>
      <dgm:spPr/>
      <dgm:t>
        <a:bodyPr/>
        <a:lstStyle/>
        <a:p>
          <a:endParaRPr lang="de-DE"/>
        </a:p>
      </dgm:t>
    </dgm:pt>
    <dgm:pt modelId="{7C57920F-E1F0-4F53-B357-E6DD4ABC183B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Self-processing</a:t>
          </a:r>
          <a:endParaRPr lang="en-GB" noProof="0" dirty="0">
            <a:solidFill>
              <a:srgbClr val="C00000"/>
            </a:solidFill>
          </a:endParaRPr>
        </a:p>
      </dgm:t>
    </dgm:pt>
    <dgm:pt modelId="{616B40EB-B193-482A-8789-01D9E2BAAE44}" type="parTrans" cxnId="{E7C95EAB-28D5-4536-BBA0-DDC183B62DFE}">
      <dgm:prSet/>
      <dgm:spPr/>
      <dgm:t>
        <a:bodyPr/>
        <a:lstStyle/>
        <a:p>
          <a:endParaRPr lang="de-DE"/>
        </a:p>
      </dgm:t>
    </dgm:pt>
    <dgm:pt modelId="{06D57E1C-7543-4CD5-A10A-16B6D8F877CC}" type="sibTrans" cxnId="{E7C95EAB-28D5-4536-BBA0-DDC183B62DFE}">
      <dgm:prSet/>
      <dgm:spPr/>
      <dgm:t>
        <a:bodyPr/>
        <a:lstStyle/>
        <a:p>
          <a:endParaRPr lang="de-DE"/>
        </a:p>
      </dgm:t>
    </dgm:pt>
    <dgm:pt modelId="{1D483D8E-DCD3-46E0-8351-3CECF9250C9B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Altered states of consciousness</a:t>
          </a:r>
          <a:endParaRPr lang="en-GB" noProof="0" dirty="0">
            <a:solidFill>
              <a:srgbClr val="C00000"/>
            </a:solidFill>
          </a:endParaRPr>
        </a:p>
      </dgm:t>
    </dgm:pt>
    <dgm:pt modelId="{415FC852-46E9-4793-AF3C-50D463C20DE8}" type="parTrans" cxnId="{941AF769-8ADF-45CE-8F4B-34E2314BDA74}">
      <dgm:prSet/>
      <dgm:spPr/>
      <dgm:t>
        <a:bodyPr/>
        <a:lstStyle/>
        <a:p>
          <a:endParaRPr lang="de-DE"/>
        </a:p>
      </dgm:t>
    </dgm:pt>
    <dgm:pt modelId="{DF3E7DB5-F863-4B92-A694-A48F9860D92C}" type="sibTrans" cxnId="{941AF769-8ADF-45CE-8F4B-34E2314BDA74}">
      <dgm:prSet/>
      <dgm:spPr/>
      <dgm:t>
        <a:bodyPr/>
        <a:lstStyle/>
        <a:p>
          <a:endParaRPr lang="de-DE"/>
        </a:p>
      </dgm:t>
    </dgm:pt>
    <dgm:pt modelId="{17F60C1A-9CA5-4FBB-AA95-2B5C98899AD8}" type="pres">
      <dgm:prSet presAssocID="{18893F75-5342-4E11-AC98-A8F1A12E54F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77726F8-D00B-4E45-9572-37BB53D6D457}" type="pres">
      <dgm:prSet presAssocID="{18893F75-5342-4E11-AC98-A8F1A12E54F3}" presName="matrix" presStyleCnt="0"/>
      <dgm:spPr/>
    </dgm:pt>
    <dgm:pt modelId="{D8F9F0CB-E299-42A8-B420-203B3D5DA882}" type="pres">
      <dgm:prSet presAssocID="{18893F75-5342-4E11-AC98-A8F1A12E54F3}" presName="tile1" presStyleLbl="node1" presStyleIdx="0" presStyleCnt="4"/>
      <dgm:spPr/>
      <dgm:t>
        <a:bodyPr/>
        <a:lstStyle/>
        <a:p>
          <a:endParaRPr lang="de-DE"/>
        </a:p>
      </dgm:t>
    </dgm:pt>
    <dgm:pt modelId="{5F11E3D1-6511-4AC0-B5B4-33765AE7792E}" type="pres">
      <dgm:prSet presAssocID="{18893F75-5342-4E11-AC98-A8F1A12E54F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0E7D3F-064C-44A1-BBFC-676BA501BCE7}" type="pres">
      <dgm:prSet presAssocID="{18893F75-5342-4E11-AC98-A8F1A12E54F3}" presName="tile2" presStyleLbl="node1" presStyleIdx="1" presStyleCnt="4"/>
      <dgm:spPr/>
      <dgm:t>
        <a:bodyPr/>
        <a:lstStyle/>
        <a:p>
          <a:endParaRPr lang="de-DE"/>
        </a:p>
      </dgm:t>
    </dgm:pt>
    <dgm:pt modelId="{790CD27C-D551-4B48-951A-190551E24662}" type="pres">
      <dgm:prSet presAssocID="{18893F75-5342-4E11-AC98-A8F1A12E54F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D65D85-A00E-4EB9-BA95-0C61B9B54797}" type="pres">
      <dgm:prSet presAssocID="{18893F75-5342-4E11-AC98-A8F1A12E54F3}" presName="tile3" presStyleLbl="node1" presStyleIdx="2" presStyleCnt="4"/>
      <dgm:spPr/>
      <dgm:t>
        <a:bodyPr/>
        <a:lstStyle/>
        <a:p>
          <a:endParaRPr lang="de-DE"/>
        </a:p>
      </dgm:t>
    </dgm:pt>
    <dgm:pt modelId="{6CB6EF6C-ECBA-4261-8FA8-EEFE72516607}" type="pres">
      <dgm:prSet presAssocID="{18893F75-5342-4E11-AC98-A8F1A12E54F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7E0FE3-5F2E-4E14-B972-955F735D4AF0}" type="pres">
      <dgm:prSet presAssocID="{18893F75-5342-4E11-AC98-A8F1A12E54F3}" presName="tile4" presStyleLbl="node1" presStyleIdx="3" presStyleCnt="4"/>
      <dgm:spPr/>
      <dgm:t>
        <a:bodyPr/>
        <a:lstStyle/>
        <a:p>
          <a:endParaRPr lang="de-DE"/>
        </a:p>
      </dgm:t>
    </dgm:pt>
    <dgm:pt modelId="{61852179-9101-4D37-93FD-A36300ECF411}" type="pres">
      <dgm:prSet presAssocID="{18893F75-5342-4E11-AC98-A8F1A12E54F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0A612B-7BDE-494D-8AE4-10742BB81DB5}" type="pres">
      <dgm:prSet presAssocID="{18893F75-5342-4E11-AC98-A8F1A12E54F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827343CA-A049-46E1-A548-A5949CEE3522}" type="presOf" srcId="{1D483D8E-DCD3-46E0-8351-3CECF9250C9B}" destId="{61852179-9101-4D37-93FD-A36300ECF411}" srcOrd="1" destOrd="0" presId="urn:microsoft.com/office/officeart/2005/8/layout/matrix1"/>
    <dgm:cxn modelId="{68F974F8-8292-4291-B222-BFFD6B270B66}" type="presOf" srcId="{9467E49D-463C-483A-8047-95ADF7551E3D}" destId="{C60E7D3F-064C-44A1-BBFC-676BA501BCE7}" srcOrd="0" destOrd="0" presId="urn:microsoft.com/office/officeart/2005/8/layout/matrix1"/>
    <dgm:cxn modelId="{B49A1A6F-2859-4A9B-AFE1-124592589C3F}" srcId="{18893F75-5342-4E11-AC98-A8F1A12E54F3}" destId="{0B12DA39-40E6-4E0F-80B5-77BE35F655A6}" srcOrd="0" destOrd="0" parTransId="{FA54E0D0-193B-4F4C-A75F-278EE1FEF914}" sibTransId="{8F5CA2CB-4208-471B-B476-E0D6F7D223FE}"/>
    <dgm:cxn modelId="{87C0BC8A-7ACB-4C80-A6E2-1EF8E9962410}" type="presOf" srcId="{18893F75-5342-4E11-AC98-A8F1A12E54F3}" destId="{17F60C1A-9CA5-4FBB-AA95-2B5C98899AD8}" srcOrd="0" destOrd="0" presId="urn:microsoft.com/office/officeart/2005/8/layout/matrix1"/>
    <dgm:cxn modelId="{7E557B6D-D617-428C-B2E5-0180874B883C}" type="presOf" srcId="{A2BDCC8E-DDA4-440A-AA69-AF00AE2A433C}" destId="{D8F9F0CB-E299-42A8-B420-203B3D5DA882}" srcOrd="0" destOrd="0" presId="urn:microsoft.com/office/officeart/2005/8/layout/matrix1"/>
    <dgm:cxn modelId="{EEDCE5F8-55D4-4A28-8EF7-A86167C55493}" srcId="{0B12DA39-40E6-4E0F-80B5-77BE35F655A6}" destId="{9467E49D-463C-483A-8047-95ADF7551E3D}" srcOrd="1" destOrd="0" parTransId="{E87E352F-65CE-4A87-BA95-D9CB7DBDA77F}" sibTransId="{44CFD0D3-DE85-4B7F-8D08-3017B4242DA0}"/>
    <dgm:cxn modelId="{E7C95EAB-28D5-4536-BBA0-DDC183B62DFE}" srcId="{0B12DA39-40E6-4E0F-80B5-77BE35F655A6}" destId="{7C57920F-E1F0-4F53-B357-E6DD4ABC183B}" srcOrd="2" destOrd="0" parTransId="{616B40EB-B193-482A-8789-01D9E2BAAE44}" sibTransId="{06D57E1C-7543-4CD5-A10A-16B6D8F877CC}"/>
    <dgm:cxn modelId="{7371C0B2-D2AD-4EC5-BA37-DCDAB870C671}" type="presOf" srcId="{7C57920F-E1F0-4F53-B357-E6DD4ABC183B}" destId="{6CB6EF6C-ECBA-4261-8FA8-EEFE72516607}" srcOrd="1" destOrd="0" presId="urn:microsoft.com/office/officeart/2005/8/layout/matrix1"/>
    <dgm:cxn modelId="{871A5D11-E38F-47CC-B07B-61AF4A339D7B}" type="presOf" srcId="{0B12DA39-40E6-4E0F-80B5-77BE35F655A6}" destId="{C30A612B-7BDE-494D-8AE4-10742BB81DB5}" srcOrd="0" destOrd="0" presId="urn:microsoft.com/office/officeart/2005/8/layout/matrix1"/>
    <dgm:cxn modelId="{60244303-FCAF-40FE-9FB6-6FD5D3F8AF12}" type="presOf" srcId="{A2BDCC8E-DDA4-440A-AA69-AF00AE2A433C}" destId="{5F11E3D1-6511-4AC0-B5B4-33765AE7792E}" srcOrd="1" destOrd="0" presId="urn:microsoft.com/office/officeart/2005/8/layout/matrix1"/>
    <dgm:cxn modelId="{45242B55-D5B4-4262-B9D3-C5FDC540603E}" type="presOf" srcId="{9467E49D-463C-483A-8047-95ADF7551E3D}" destId="{790CD27C-D551-4B48-951A-190551E24662}" srcOrd="1" destOrd="0" presId="urn:microsoft.com/office/officeart/2005/8/layout/matrix1"/>
    <dgm:cxn modelId="{EA9CE566-DB5B-4AF5-B88C-B93B76EAF2B0}" type="presOf" srcId="{7C57920F-E1F0-4F53-B357-E6DD4ABC183B}" destId="{20D65D85-A00E-4EB9-BA95-0C61B9B54797}" srcOrd="0" destOrd="0" presId="urn:microsoft.com/office/officeart/2005/8/layout/matrix1"/>
    <dgm:cxn modelId="{E7DC86C2-636A-436B-8491-0C71E44CA55E}" type="presOf" srcId="{1D483D8E-DCD3-46E0-8351-3CECF9250C9B}" destId="{B77E0FE3-5F2E-4E14-B972-955F735D4AF0}" srcOrd="0" destOrd="0" presId="urn:microsoft.com/office/officeart/2005/8/layout/matrix1"/>
    <dgm:cxn modelId="{7A6A378A-40D8-4130-A795-7FCE20645645}" srcId="{0B12DA39-40E6-4E0F-80B5-77BE35F655A6}" destId="{A2BDCC8E-DDA4-440A-AA69-AF00AE2A433C}" srcOrd="0" destOrd="0" parTransId="{6B29F68B-DAAC-4D30-9310-E0C5923A886C}" sibTransId="{441C0E02-951A-43CB-9D2A-7A2BB5E35C06}"/>
    <dgm:cxn modelId="{941AF769-8ADF-45CE-8F4B-34E2314BDA74}" srcId="{0B12DA39-40E6-4E0F-80B5-77BE35F655A6}" destId="{1D483D8E-DCD3-46E0-8351-3CECF9250C9B}" srcOrd="3" destOrd="0" parTransId="{415FC852-46E9-4793-AF3C-50D463C20DE8}" sibTransId="{DF3E7DB5-F863-4B92-A694-A48F9860D92C}"/>
    <dgm:cxn modelId="{2E659CBB-5559-4784-AB3F-B82F0807A33D}" type="presParOf" srcId="{17F60C1A-9CA5-4FBB-AA95-2B5C98899AD8}" destId="{B77726F8-D00B-4E45-9572-37BB53D6D457}" srcOrd="0" destOrd="0" presId="urn:microsoft.com/office/officeart/2005/8/layout/matrix1"/>
    <dgm:cxn modelId="{1C91665E-9562-40F7-A2A6-FFB00D366B40}" type="presParOf" srcId="{B77726F8-D00B-4E45-9572-37BB53D6D457}" destId="{D8F9F0CB-E299-42A8-B420-203B3D5DA882}" srcOrd="0" destOrd="0" presId="urn:microsoft.com/office/officeart/2005/8/layout/matrix1"/>
    <dgm:cxn modelId="{BA441377-4642-40D9-A5E2-F5D83BE0EE6B}" type="presParOf" srcId="{B77726F8-D00B-4E45-9572-37BB53D6D457}" destId="{5F11E3D1-6511-4AC0-B5B4-33765AE7792E}" srcOrd="1" destOrd="0" presId="urn:microsoft.com/office/officeart/2005/8/layout/matrix1"/>
    <dgm:cxn modelId="{A98F67AF-BDF3-42EF-A11A-EB54D2A83C53}" type="presParOf" srcId="{B77726F8-D00B-4E45-9572-37BB53D6D457}" destId="{C60E7D3F-064C-44A1-BBFC-676BA501BCE7}" srcOrd="2" destOrd="0" presId="urn:microsoft.com/office/officeart/2005/8/layout/matrix1"/>
    <dgm:cxn modelId="{713D32D9-5F9D-4EF8-B6A3-9F57AEA50028}" type="presParOf" srcId="{B77726F8-D00B-4E45-9572-37BB53D6D457}" destId="{790CD27C-D551-4B48-951A-190551E24662}" srcOrd="3" destOrd="0" presId="urn:microsoft.com/office/officeart/2005/8/layout/matrix1"/>
    <dgm:cxn modelId="{0BB9B7BE-4883-4A2B-B2EB-A7C41835E802}" type="presParOf" srcId="{B77726F8-D00B-4E45-9572-37BB53D6D457}" destId="{20D65D85-A00E-4EB9-BA95-0C61B9B54797}" srcOrd="4" destOrd="0" presId="urn:microsoft.com/office/officeart/2005/8/layout/matrix1"/>
    <dgm:cxn modelId="{3BABFDA8-7D93-4BEC-A5B7-9651BC1B4B0B}" type="presParOf" srcId="{B77726F8-D00B-4E45-9572-37BB53D6D457}" destId="{6CB6EF6C-ECBA-4261-8FA8-EEFE72516607}" srcOrd="5" destOrd="0" presId="urn:microsoft.com/office/officeart/2005/8/layout/matrix1"/>
    <dgm:cxn modelId="{ABBA9825-5F10-4151-BAA0-14946B945408}" type="presParOf" srcId="{B77726F8-D00B-4E45-9572-37BB53D6D457}" destId="{B77E0FE3-5F2E-4E14-B972-955F735D4AF0}" srcOrd="6" destOrd="0" presId="urn:microsoft.com/office/officeart/2005/8/layout/matrix1"/>
    <dgm:cxn modelId="{964B2E15-2123-4DBD-9131-FE9006CCC797}" type="presParOf" srcId="{B77726F8-D00B-4E45-9572-37BB53D6D457}" destId="{61852179-9101-4D37-93FD-A36300ECF411}" srcOrd="7" destOrd="0" presId="urn:microsoft.com/office/officeart/2005/8/layout/matrix1"/>
    <dgm:cxn modelId="{A8C808A1-42A7-4025-85C2-E71632EF5573}" type="presParOf" srcId="{17F60C1A-9CA5-4FBB-AA95-2B5C98899AD8}" destId="{C30A612B-7BDE-494D-8AE4-10742BB81DB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CE57A4-D62E-40AA-81F9-3D70A0B95BE8}" type="doc">
      <dgm:prSet loTypeId="urn:microsoft.com/office/officeart/2005/8/layout/pyramid4" loCatId="pyramid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de-DE"/>
        </a:p>
      </dgm:t>
    </dgm:pt>
    <dgm:pt modelId="{02200360-2131-4CBD-B854-328EB1DDE5DC}">
      <dgm:prSet phldrT="[Text]" custT="1"/>
      <dgm:spPr/>
      <dgm:t>
        <a:bodyPr/>
        <a:lstStyle/>
        <a:p>
          <a:r>
            <a:rPr lang="en-GB" sz="2000" noProof="0" dirty="0" smtClean="0">
              <a:solidFill>
                <a:srgbClr val="AB450D"/>
              </a:solidFill>
            </a:rPr>
            <a:t>Immersion</a:t>
          </a:r>
          <a:endParaRPr lang="en-GB" sz="2000" noProof="0" dirty="0">
            <a:solidFill>
              <a:srgbClr val="AB450D"/>
            </a:solidFill>
          </a:endParaRPr>
        </a:p>
      </dgm:t>
    </dgm:pt>
    <dgm:pt modelId="{848CD41A-27F3-4853-8C22-1F3EAF06C866}" type="parTrans" cxnId="{88419ADB-7B13-4181-AD5F-423A36403ABC}">
      <dgm:prSet/>
      <dgm:spPr/>
      <dgm:t>
        <a:bodyPr/>
        <a:lstStyle/>
        <a:p>
          <a:endParaRPr lang="de-DE"/>
        </a:p>
      </dgm:t>
    </dgm:pt>
    <dgm:pt modelId="{3EB9AA8E-2F8E-4DFF-B4E2-BB6AF65474D3}" type="sibTrans" cxnId="{88419ADB-7B13-4181-AD5F-423A36403ABC}">
      <dgm:prSet/>
      <dgm:spPr/>
      <dgm:t>
        <a:bodyPr/>
        <a:lstStyle/>
        <a:p>
          <a:endParaRPr lang="de-DE"/>
        </a:p>
      </dgm:t>
    </dgm:pt>
    <dgm:pt modelId="{926304A8-90E4-4ABE-A40F-4DB6BF4C0A32}">
      <dgm:prSet phldrT="[Text]"/>
      <dgm:spPr/>
      <dgm:t>
        <a:bodyPr/>
        <a:lstStyle/>
        <a:p>
          <a:r>
            <a:rPr lang="en-GB" noProof="0" dirty="0" smtClean="0">
              <a:solidFill>
                <a:srgbClr val="AB450D"/>
              </a:solidFill>
            </a:rPr>
            <a:t>Meditation</a:t>
          </a:r>
          <a:endParaRPr lang="en-GB" noProof="0" dirty="0">
            <a:solidFill>
              <a:srgbClr val="AB450D"/>
            </a:solidFill>
          </a:endParaRPr>
        </a:p>
      </dgm:t>
    </dgm:pt>
    <dgm:pt modelId="{9922B53E-3F65-42C4-82DB-9A0A7C73A912}" type="parTrans" cxnId="{B23E2A7D-CF43-4721-B084-D3FC7D159223}">
      <dgm:prSet/>
      <dgm:spPr/>
      <dgm:t>
        <a:bodyPr/>
        <a:lstStyle/>
        <a:p>
          <a:endParaRPr lang="de-DE"/>
        </a:p>
      </dgm:t>
    </dgm:pt>
    <dgm:pt modelId="{FC513D17-B434-4F8C-A5C8-7369D8625899}" type="sibTrans" cxnId="{B23E2A7D-CF43-4721-B084-D3FC7D159223}">
      <dgm:prSet/>
      <dgm:spPr/>
      <dgm:t>
        <a:bodyPr/>
        <a:lstStyle/>
        <a:p>
          <a:endParaRPr lang="de-DE"/>
        </a:p>
      </dgm:t>
    </dgm:pt>
    <dgm:pt modelId="{1C97B45C-E364-41DB-A20A-2C3EEC4151B6}">
      <dgm:prSet phldrT="[Text]"/>
      <dgm:spPr>
        <a:solidFill>
          <a:srgbClr val="C00000"/>
        </a:solidFill>
      </dgm:spPr>
      <dgm:t>
        <a:bodyPr/>
        <a:lstStyle/>
        <a:p>
          <a:r>
            <a:rPr lang="en-GB" noProof="0" dirty="0" smtClean="0">
              <a:solidFill>
                <a:srgbClr val="FFC000"/>
              </a:solidFill>
            </a:rPr>
            <a:t>Music</a:t>
          </a:r>
          <a:br>
            <a:rPr lang="en-GB" noProof="0" dirty="0" smtClean="0">
              <a:solidFill>
                <a:srgbClr val="FFC000"/>
              </a:solidFill>
            </a:rPr>
          </a:br>
          <a:r>
            <a:rPr lang="en-GB" noProof="0" dirty="0" smtClean="0">
              <a:solidFill>
                <a:srgbClr val="FFC000"/>
              </a:solidFill>
            </a:rPr>
            <a:t>education</a:t>
          </a:r>
          <a:endParaRPr lang="en-GB" noProof="0" dirty="0">
            <a:solidFill>
              <a:srgbClr val="FFC000"/>
            </a:solidFill>
          </a:endParaRPr>
        </a:p>
      </dgm:t>
    </dgm:pt>
    <dgm:pt modelId="{958B0F6B-A7AD-4881-A9BA-7676F01DAD76}" type="parTrans" cxnId="{51E274A9-78F0-4280-933E-7EA8EC0FEE7F}">
      <dgm:prSet/>
      <dgm:spPr/>
      <dgm:t>
        <a:bodyPr/>
        <a:lstStyle/>
        <a:p>
          <a:endParaRPr lang="de-DE"/>
        </a:p>
      </dgm:t>
    </dgm:pt>
    <dgm:pt modelId="{1A05EDFD-F299-409F-A81B-90783340FB5D}" type="sibTrans" cxnId="{51E274A9-78F0-4280-933E-7EA8EC0FEE7F}">
      <dgm:prSet/>
      <dgm:spPr/>
      <dgm:t>
        <a:bodyPr/>
        <a:lstStyle/>
        <a:p>
          <a:endParaRPr lang="de-DE"/>
        </a:p>
      </dgm:t>
    </dgm:pt>
    <dgm:pt modelId="{77AEB4F1-8683-48A2-8FB5-62561762C886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Auto-hypnosis</a:t>
          </a:r>
          <a:endParaRPr lang="en-GB" noProof="0" dirty="0">
            <a:solidFill>
              <a:srgbClr val="C00000"/>
            </a:solidFill>
          </a:endParaRPr>
        </a:p>
      </dgm:t>
    </dgm:pt>
    <dgm:pt modelId="{DA17C8F3-786A-4240-97BC-9A4031CD872F}" type="parTrans" cxnId="{E8F69163-404B-4D5A-ABE1-8D0A9638CC3F}">
      <dgm:prSet/>
      <dgm:spPr/>
      <dgm:t>
        <a:bodyPr/>
        <a:lstStyle/>
        <a:p>
          <a:endParaRPr lang="de-DE"/>
        </a:p>
      </dgm:t>
    </dgm:pt>
    <dgm:pt modelId="{ED00A14C-E502-47F6-8520-790A7F959098}" type="sibTrans" cxnId="{E8F69163-404B-4D5A-ABE1-8D0A9638CC3F}">
      <dgm:prSet/>
      <dgm:spPr/>
      <dgm:t>
        <a:bodyPr/>
        <a:lstStyle/>
        <a:p>
          <a:endParaRPr lang="de-DE"/>
        </a:p>
      </dgm:t>
    </dgm:pt>
    <dgm:pt modelId="{A724A8D3-F0FA-4FFF-A51B-4FC6238A5478}" type="pres">
      <dgm:prSet presAssocID="{14CE57A4-D62E-40AA-81F9-3D70A0B95BE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90C531-C9CB-4F85-A204-5594F61A8067}" type="pres">
      <dgm:prSet presAssocID="{14CE57A4-D62E-40AA-81F9-3D70A0B95BE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F93A20-82F4-4D77-AB07-A6CB8C84D924}" type="pres">
      <dgm:prSet presAssocID="{14CE57A4-D62E-40AA-81F9-3D70A0B95BE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DF18AD-3C63-43C8-BA28-A884E687DA66}" type="pres">
      <dgm:prSet presAssocID="{14CE57A4-D62E-40AA-81F9-3D70A0B95BE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DA684B-D0E7-42D1-8F58-2259A610954D}" type="pres">
      <dgm:prSet presAssocID="{14CE57A4-D62E-40AA-81F9-3D70A0B95BE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74C9D72-E179-46B5-A2B0-04F47E7B2183}" type="presOf" srcId="{14CE57A4-D62E-40AA-81F9-3D70A0B95BE8}" destId="{A724A8D3-F0FA-4FFF-A51B-4FC6238A5478}" srcOrd="0" destOrd="0" presId="urn:microsoft.com/office/officeart/2005/8/layout/pyramid4"/>
    <dgm:cxn modelId="{B23E2A7D-CF43-4721-B084-D3FC7D159223}" srcId="{14CE57A4-D62E-40AA-81F9-3D70A0B95BE8}" destId="{926304A8-90E4-4ABE-A40F-4DB6BF4C0A32}" srcOrd="1" destOrd="0" parTransId="{9922B53E-3F65-42C4-82DB-9A0A7C73A912}" sibTransId="{FC513D17-B434-4F8C-A5C8-7369D8625899}"/>
    <dgm:cxn modelId="{E8F69163-404B-4D5A-ABE1-8D0A9638CC3F}" srcId="{14CE57A4-D62E-40AA-81F9-3D70A0B95BE8}" destId="{77AEB4F1-8683-48A2-8FB5-62561762C886}" srcOrd="3" destOrd="0" parTransId="{DA17C8F3-786A-4240-97BC-9A4031CD872F}" sibTransId="{ED00A14C-E502-47F6-8520-790A7F959098}"/>
    <dgm:cxn modelId="{51E274A9-78F0-4280-933E-7EA8EC0FEE7F}" srcId="{14CE57A4-D62E-40AA-81F9-3D70A0B95BE8}" destId="{1C97B45C-E364-41DB-A20A-2C3EEC4151B6}" srcOrd="2" destOrd="0" parTransId="{958B0F6B-A7AD-4881-A9BA-7676F01DAD76}" sibTransId="{1A05EDFD-F299-409F-A81B-90783340FB5D}"/>
    <dgm:cxn modelId="{B053EA39-F29F-4EB9-A2D1-5CBEFA83E9E8}" type="presOf" srcId="{926304A8-90E4-4ABE-A40F-4DB6BF4C0A32}" destId="{7EF93A20-82F4-4D77-AB07-A6CB8C84D924}" srcOrd="0" destOrd="0" presId="urn:microsoft.com/office/officeart/2005/8/layout/pyramid4"/>
    <dgm:cxn modelId="{5E042ADC-ED14-40C4-B2FD-E9B510ADAA6A}" type="presOf" srcId="{1C97B45C-E364-41DB-A20A-2C3EEC4151B6}" destId="{E6DF18AD-3C63-43C8-BA28-A884E687DA66}" srcOrd="0" destOrd="0" presId="urn:microsoft.com/office/officeart/2005/8/layout/pyramid4"/>
    <dgm:cxn modelId="{88419ADB-7B13-4181-AD5F-423A36403ABC}" srcId="{14CE57A4-D62E-40AA-81F9-3D70A0B95BE8}" destId="{02200360-2131-4CBD-B854-328EB1DDE5DC}" srcOrd="0" destOrd="0" parTransId="{848CD41A-27F3-4853-8C22-1F3EAF06C866}" sibTransId="{3EB9AA8E-2F8E-4DFF-B4E2-BB6AF65474D3}"/>
    <dgm:cxn modelId="{95912256-E60F-4567-B7D6-4AAC2F5A5F96}" type="presOf" srcId="{77AEB4F1-8683-48A2-8FB5-62561762C886}" destId="{F6DA684B-D0E7-42D1-8F58-2259A610954D}" srcOrd="0" destOrd="0" presId="urn:microsoft.com/office/officeart/2005/8/layout/pyramid4"/>
    <dgm:cxn modelId="{7998B587-4DFE-454A-9422-D252E0FD9F89}" type="presOf" srcId="{02200360-2131-4CBD-B854-328EB1DDE5DC}" destId="{4190C531-C9CB-4F85-A204-5594F61A8067}" srcOrd="0" destOrd="0" presId="urn:microsoft.com/office/officeart/2005/8/layout/pyramid4"/>
    <dgm:cxn modelId="{D3FE9804-7271-4D60-8958-CC446C91BA97}" type="presParOf" srcId="{A724A8D3-F0FA-4FFF-A51B-4FC6238A5478}" destId="{4190C531-C9CB-4F85-A204-5594F61A8067}" srcOrd="0" destOrd="0" presId="urn:microsoft.com/office/officeart/2005/8/layout/pyramid4"/>
    <dgm:cxn modelId="{2AA0ED11-30F3-49D5-A351-EDACE14D687B}" type="presParOf" srcId="{A724A8D3-F0FA-4FFF-A51B-4FC6238A5478}" destId="{7EF93A20-82F4-4D77-AB07-A6CB8C84D924}" srcOrd="1" destOrd="0" presId="urn:microsoft.com/office/officeart/2005/8/layout/pyramid4"/>
    <dgm:cxn modelId="{12310F84-44A8-43D7-9DB4-77AD9E769B29}" type="presParOf" srcId="{A724A8D3-F0FA-4FFF-A51B-4FC6238A5478}" destId="{E6DF18AD-3C63-43C8-BA28-A884E687DA66}" srcOrd="2" destOrd="0" presId="urn:microsoft.com/office/officeart/2005/8/layout/pyramid4"/>
    <dgm:cxn modelId="{D8013A1F-D111-4572-948A-B4795D424B5D}" type="presParOf" srcId="{A724A8D3-F0FA-4FFF-A51B-4FC6238A5478}" destId="{F6DA684B-D0E7-42D1-8F58-2259A610954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EA186-05A6-4F2C-9812-83214664447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E2C01669-CF5A-4297-A38F-3C29E85BF039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Music</a:t>
          </a:r>
          <a:br>
            <a:rPr lang="de-DE" dirty="0" smtClean="0">
              <a:solidFill>
                <a:schemeClr val="accent2">
                  <a:lumMod val="20000"/>
                  <a:lumOff val="80000"/>
                </a:schemeClr>
              </a:solidFill>
            </a:rPr>
          </a:br>
          <a:r>
            <a:rPr lang="de-DE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&amp; DMN</a:t>
          </a:r>
          <a:endParaRPr lang="de-DE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20DCA1B1-C54A-4ABC-A832-9489B758B445}" type="parTrans" cxnId="{D2E5A80A-CA82-4472-A2CD-7066042BBF70}">
      <dgm:prSet/>
      <dgm:spPr/>
      <dgm:t>
        <a:bodyPr/>
        <a:lstStyle/>
        <a:p>
          <a:endParaRPr lang="de-DE"/>
        </a:p>
      </dgm:t>
    </dgm:pt>
    <dgm:pt modelId="{BD49E88A-3388-4C7B-B118-022987480B87}" type="sibTrans" cxnId="{D2E5A80A-CA82-4472-A2CD-7066042BBF70}">
      <dgm:prSet/>
      <dgm:spPr/>
      <dgm:t>
        <a:bodyPr/>
        <a:lstStyle/>
        <a:p>
          <a:endParaRPr lang="de-DE"/>
        </a:p>
      </dgm:t>
    </dgm:pt>
    <dgm:pt modelId="{153463AA-4021-4385-8B52-5A749660A44F}">
      <dgm:prSet phldrT="[Text]"/>
      <dgm:spPr/>
      <dgm:t>
        <a:bodyPr/>
        <a:lstStyle/>
        <a:p>
          <a:r>
            <a:rPr lang="de-DE" noProof="1" smtClean="0">
              <a:solidFill>
                <a:srgbClr val="7030A0"/>
              </a:solidFill>
            </a:rPr>
            <a:t>Post-COVID-19</a:t>
          </a:r>
          <a:endParaRPr lang="de-DE" noProof="1">
            <a:solidFill>
              <a:srgbClr val="7030A0"/>
            </a:solidFill>
          </a:endParaRPr>
        </a:p>
      </dgm:t>
    </dgm:pt>
    <dgm:pt modelId="{9F84CAB9-310B-4F39-9EFE-E259DB269740}" type="parTrans" cxnId="{5F1817D8-6D7C-4BF1-AB4F-C358E8DF41F2}">
      <dgm:prSet/>
      <dgm:spPr/>
      <dgm:t>
        <a:bodyPr/>
        <a:lstStyle/>
        <a:p>
          <a:endParaRPr lang="de-DE"/>
        </a:p>
      </dgm:t>
    </dgm:pt>
    <dgm:pt modelId="{980BC6F5-ACF6-42A8-913A-7236C0F3E4A4}" type="sibTrans" cxnId="{5F1817D8-6D7C-4BF1-AB4F-C358E8DF41F2}">
      <dgm:prSet/>
      <dgm:spPr/>
      <dgm:t>
        <a:bodyPr/>
        <a:lstStyle/>
        <a:p>
          <a:endParaRPr lang="de-DE"/>
        </a:p>
      </dgm:t>
    </dgm:pt>
    <dgm:pt modelId="{5AB52396-3D97-4BF6-BA4E-623433973D10}">
      <dgm:prSet phldrT="[Text]"/>
      <dgm:spPr/>
      <dgm:t>
        <a:bodyPr/>
        <a:lstStyle/>
        <a:p>
          <a:r>
            <a:rPr lang="de-DE" noProof="1" smtClean="0">
              <a:solidFill>
                <a:srgbClr val="7030A0"/>
              </a:solidFill>
            </a:rPr>
            <a:t>Stress-Burnout-Prevention</a:t>
          </a:r>
          <a:endParaRPr lang="de-DE" noProof="1">
            <a:solidFill>
              <a:srgbClr val="7030A0"/>
            </a:solidFill>
          </a:endParaRPr>
        </a:p>
      </dgm:t>
    </dgm:pt>
    <dgm:pt modelId="{E6101337-5D03-42DD-93C1-7E62AD12AF2F}" type="parTrans" cxnId="{C2078B24-2BEF-427F-A83F-A3A6767585D2}">
      <dgm:prSet/>
      <dgm:spPr/>
      <dgm:t>
        <a:bodyPr/>
        <a:lstStyle/>
        <a:p>
          <a:endParaRPr lang="de-DE"/>
        </a:p>
      </dgm:t>
    </dgm:pt>
    <dgm:pt modelId="{B2C3C48F-0C05-4E21-8C16-3E62A129EE55}" type="sibTrans" cxnId="{C2078B24-2BEF-427F-A83F-A3A6767585D2}">
      <dgm:prSet/>
      <dgm:spPr/>
      <dgm:t>
        <a:bodyPr/>
        <a:lstStyle/>
        <a:p>
          <a:endParaRPr lang="de-DE"/>
        </a:p>
      </dgm:t>
    </dgm:pt>
    <dgm:pt modelId="{EBEAE8DC-0D75-4F87-90C1-73855716FB61}">
      <dgm:prSet phldrT="[Text]"/>
      <dgm:spPr/>
      <dgm:t>
        <a:bodyPr/>
        <a:lstStyle/>
        <a:p>
          <a:r>
            <a:rPr lang="de-DE" noProof="1" smtClean="0">
              <a:solidFill>
                <a:srgbClr val="7030A0"/>
              </a:solidFill>
            </a:rPr>
            <a:t>Creative</a:t>
          </a:r>
          <a:br>
            <a:rPr lang="de-DE" noProof="1" smtClean="0">
              <a:solidFill>
                <a:srgbClr val="7030A0"/>
              </a:solidFill>
            </a:rPr>
          </a:br>
          <a:r>
            <a:rPr lang="de-DE" noProof="1" smtClean="0">
              <a:solidFill>
                <a:srgbClr val="7030A0"/>
              </a:solidFill>
            </a:rPr>
            <a:t>empowerment</a:t>
          </a:r>
          <a:endParaRPr lang="de-DE" noProof="1">
            <a:solidFill>
              <a:srgbClr val="7030A0"/>
            </a:solidFill>
          </a:endParaRPr>
        </a:p>
      </dgm:t>
    </dgm:pt>
    <dgm:pt modelId="{DA22746E-F424-4D07-8A5B-E7EA2D12C8D8}" type="parTrans" cxnId="{1188EE0F-BA1E-428D-9B75-DF21BB4D1CD1}">
      <dgm:prSet/>
      <dgm:spPr/>
      <dgm:t>
        <a:bodyPr/>
        <a:lstStyle/>
        <a:p>
          <a:endParaRPr lang="de-DE"/>
        </a:p>
      </dgm:t>
    </dgm:pt>
    <dgm:pt modelId="{F8ED71E9-EDAE-43E1-ABF9-8D7290CE794B}" type="sibTrans" cxnId="{1188EE0F-BA1E-428D-9B75-DF21BB4D1CD1}">
      <dgm:prSet/>
      <dgm:spPr/>
      <dgm:t>
        <a:bodyPr/>
        <a:lstStyle/>
        <a:p>
          <a:endParaRPr lang="de-DE"/>
        </a:p>
      </dgm:t>
    </dgm:pt>
    <dgm:pt modelId="{87B2423C-9776-4464-9E65-618D450EA207}">
      <dgm:prSet phldrT="[Text]"/>
      <dgm:spPr/>
      <dgm:t>
        <a:bodyPr/>
        <a:lstStyle/>
        <a:p>
          <a:r>
            <a:rPr lang="de-DE" noProof="1" smtClean="0">
              <a:solidFill>
                <a:srgbClr val="7030A0"/>
              </a:solidFill>
            </a:rPr>
            <a:t>Personal</a:t>
          </a:r>
          <a:br>
            <a:rPr lang="de-DE" noProof="1" smtClean="0">
              <a:solidFill>
                <a:srgbClr val="7030A0"/>
              </a:solidFill>
            </a:rPr>
          </a:br>
          <a:r>
            <a:rPr lang="de-DE" noProof="1" smtClean="0">
              <a:solidFill>
                <a:srgbClr val="7030A0"/>
              </a:solidFill>
            </a:rPr>
            <a:t>growth</a:t>
          </a:r>
          <a:endParaRPr lang="de-DE" noProof="1">
            <a:solidFill>
              <a:srgbClr val="7030A0"/>
            </a:solidFill>
          </a:endParaRPr>
        </a:p>
      </dgm:t>
    </dgm:pt>
    <dgm:pt modelId="{382655B0-B2AD-4443-AE19-DDE42E28BF5F}" type="parTrans" cxnId="{9241BBBC-B4AD-4B9A-A802-46F77BBDC99B}">
      <dgm:prSet/>
      <dgm:spPr/>
      <dgm:t>
        <a:bodyPr/>
        <a:lstStyle/>
        <a:p>
          <a:endParaRPr lang="de-DE"/>
        </a:p>
      </dgm:t>
    </dgm:pt>
    <dgm:pt modelId="{62CA42E5-D46D-4BD0-BC8B-8A2E751EA6F0}" type="sibTrans" cxnId="{9241BBBC-B4AD-4B9A-A802-46F77BBDC99B}">
      <dgm:prSet/>
      <dgm:spPr/>
      <dgm:t>
        <a:bodyPr/>
        <a:lstStyle/>
        <a:p>
          <a:endParaRPr lang="de-DE"/>
        </a:p>
      </dgm:t>
    </dgm:pt>
    <dgm:pt modelId="{9DA9AFBB-0B42-432C-B4CA-5B17173B1B53}" type="pres">
      <dgm:prSet presAssocID="{2C3EA186-05A6-4F2C-9812-8321466444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E34414F-8FA4-4850-B603-DD32E38A785C}" type="pres">
      <dgm:prSet presAssocID="{2C3EA186-05A6-4F2C-9812-832146644472}" presName="matrix" presStyleCnt="0"/>
      <dgm:spPr/>
    </dgm:pt>
    <dgm:pt modelId="{CCE7E4C6-4663-4E6C-A097-9BD6824B7DFA}" type="pres">
      <dgm:prSet presAssocID="{2C3EA186-05A6-4F2C-9812-832146644472}" presName="tile1" presStyleLbl="node1" presStyleIdx="0" presStyleCnt="4"/>
      <dgm:spPr/>
      <dgm:t>
        <a:bodyPr/>
        <a:lstStyle/>
        <a:p>
          <a:endParaRPr lang="de-DE"/>
        </a:p>
      </dgm:t>
    </dgm:pt>
    <dgm:pt modelId="{3E9C58EF-7246-4EF4-8A67-FDBFEB97BA96}" type="pres">
      <dgm:prSet presAssocID="{2C3EA186-05A6-4F2C-9812-8321466444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DC3863-D772-4D8A-A4CC-1484D965FCFA}" type="pres">
      <dgm:prSet presAssocID="{2C3EA186-05A6-4F2C-9812-832146644472}" presName="tile2" presStyleLbl="node1" presStyleIdx="1" presStyleCnt="4"/>
      <dgm:spPr/>
      <dgm:t>
        <a:bodyPr/>
        <a:lstStyle/>
        <a:p>
          <a:endParaRPr lang="de-DE"/>
        </a:p>
      </dgm:t>
    </dgm:pt>
    <dgm:pt modelId="{C6D161BF-FA32-4658-8D59-9DF38114B5B1}" type="pres">
      <dgm:prSet presAssocID="{2C3EA186-05A6-4F2C-9812-8321466444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140F78-FBBD-406E-8CD6-B720AB810E64}" type="pres">
      <dgm:prSet presAssocID="{2C3EA186-05A6-4F2C-9812-832146644472}" presName="tile3" presStyleLbl="node1" presStyleIdx="2" presStyleCnt="4"/>
      <dgm:spPr/>
      <dgm:t>
        <a:bodyPr/>
        <a:lstStyle/>
        <a:p>
          <a:endParaRPr lang="de-DE"/>
        </a:p>
      </dgm:t>
    </dgm:pt>
    <dgm:pt modelId="{A18863DB-895A-4112-9E6E-C084C9DD9BF3}" type="pres">
      <dgm:prSet presAssocID="{2C3EA186-05A6-4F2C-9812-8321466444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4DCFB3-F5D4-4739-AB8B-478757329CED}" type="pres">
      <dgm:prSet presAssocID="{2C3EA186-05A6-4F2C-9812-832146644472}" presName="tile4" presStyleLbl="node1" presStyleIdx="3" presStyleCnt="4"/>
      <dgm:spPr/>
      <dgm:t>
        <a:bodyPr/>
        <a:lstStyle/>
        <a:p>
          <a:endParaRPr lang="de-DE"/>
        </a:p>
      </dgm:t>
    </dgm:pt>
    <dgm:pt modelId="{882B4262-9B42-4B67-BBC1-50B887AAF50B}" type="pres">
      <dgm:prSet presAssocID="{2C3EA186-05A6-4F2C-9812-8321466444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1C6707-8D66-4A6E-B00E-1EC9D91E68F4}" type="pres">
      <dgm:prSet presAssocID="{2C3EA186-05A6-4F2C-9812-83214664447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04B1E01E-3063-4E2A-A173-F3ACB5DDB5E6}" type="presOf" srcId="{87B2423C-9776-4464-9E65-618D450EA207}" destId="{214DCFB3-F5D4-4739-AB8B-478757329CED}" srcOrd="0" destOrd="0" presId="urn:microsoft.com/office/officeart/2005/8/layout/matrix1"/>
    <dgm:cxn modelId="{B7B761F2-B360-4D95-BF7E-203A53F07FA1}" type="presOf" srcId="{EBEAE8DC-0D75-4F87-90C1-73855716FB61}" destId="{C6140F78-FBBD-406E-8CD6-B720AB810E64}" srcOrd="0" destOrd="0" presId="urn:microsoft.com/office/officeart/2005/8/layout/matrix1"/>
    <dgm:cxn modelId="{4F316B8C-EB19-41FB-BB08-BA0799315D22}" type="presOf" srcId="{EBEAE8DC-0D75-4F87-90C1-73855716FB61}" destId="{A18863DB-895A-4112-9E6E-C084C9DD9BF3}" srcOrd="1" destOrd="0" presId="urn:microsoft.com/office/officeart/2005/8/layout/matrix1"/>
    <dgm:cxn modelId="{FC1DB9AC-0543-4E0C-89D9-4FC7D98CDAE0}" type="presOf" srcId="{5AB52396-3D97-4BF6-BA4E-623433973D10}" destId="{E6DC3863-D772-4D8A-A4CC-1484D965FCFA}" srcOrd="0" destOrd="0" presId="urn:microsoft.com/office/officeart/2005/8/layout/matrix1"/>
    <dgm:cxn modelId="{52F7696F-3AB6-45F4-9BE2-ACF2ECD23D85}" type="presOf" srcId="{153463AA-4021-4385-8B52-5A749660A44F}" destId="{CCE7E4C6-4663-4E6C-A097-9BD6824B7DFA}" srcOrd="0" destOrd="0" presId="urn:microsoft.com/office/officeart/2005/8/layout/matrix1"/>
    <dgm:cxn modelId="{E4EFBDE9-20DB-4733-A16C-C7C6B7CF1ECF}" type="presOf" srcId="{87B2423C-9776-4464-9E65-618D450EA207}" destId="{882B4262-9B42-4B67-BBC1-50B887AAF50B}" srcOrd="1" destOrd="0" presId="urn:microsoft.com/office/officeart/2005/8/layout/matrix1"/>
    <dgm:cxn modelId="{5F1817D8-6D7C-4BF1-AB4F-C358E8DF41F2}" srcId="{E2C01669-CF5A-4297-A38F-3C29E85BF039}" destId="{153463AA-4021-4385-8B52-5A749660A44F}" srcOrd="0" destOrd="0" parTransId="{9F84CAB9-310B-4F39-9EFE-E259DB269740}" sibTransId="{980BC6F5-ACF6-42A8-913A-7236C0F3E4A4}"/>
    <dgm:cxn modelId="{9241BBBC-B4AD-4B9A-A802-46F77BBDC99B}" srcId="{E2C01669-CF5A-4297-A38F-3C29E85BF039}" destId="{87B2423C-9776-4464-9E65-618D450EA207}" srcOrd="3" destOrd="0" parTransId="{382655B0-B2AD-4443-AE19-DDE42E28BF5F}" sibTransId="{62CA42E5-D46D-4BD0-BC8B-8A2E751EA6F0}"/>
    <dgm:cxn modelId="{0DD40ED5-B342-4F68-8BDC-D49AFB4C6405}" type="presOf" srcId="{153463AA-4021-4385-8B52-5A749660A44F}" destId="{3E9C58EF-7246-4EF4-8A67-FDBFEB97BA96}" srcOrd="1" destOrd="0" presId="urn:microsoft.com/office/officeart/2005/8/layout/matrix1"/>
    <dgm:cxn modelId="{D2E5A80A-CA82-4472-A2CD-7066042BBF70}" srcId="{2C3EA186-05A6-4F2C-9812-832146644472}" destId="{E2C01669-CF5A-4297-A38F-3C29E85BF039}" srcOrd="0" destOrd="0" parTransId="{20DCA1B1-C54A-4ABC-A832-9489B758B445}" sibTransId="{BD49E88A-3388-4C7B-B118-022987480B87}"/>
    <dgm:cxn modelId="{1188EE0F-BA1E-428D-9B75-DF21BB4D1CD1}" srcId="{E2C01669-CF5A-4297-A38F-3C29E85BF039}" destId="{EBEAE8DC-0D75-4F87-90C1-73855716FB61}" srcOrd="2" destOrd="0" parTransId="{DA22746E-F424-4D07-8A5B-E7EA2D12C8D8}" sibTransId="{F8ED71E9-EDAE-43E1-ABF9-8D7290CE794B}"/>
    <dgm:cxn modelId="{913CAF66-3144-47B5-AB64-F1FACED86F63}" type="presOf" srcId="{2C3EA186-05A6-4F2C-9812-832146644472}" destId="{9DA9AFBB-0B42-432C-B4CA-5B17173B1B53}" srcOrd="0" destOrd="0" presId="urn:microsoft.com/office/officeart/2005/8/layout/matrix1"/>
    <dgm:cxn modelId="{F246423E-9671-495F-A62A-AF9626843E54}" type="presOf" srcId="{5AB52396-3D97-4BF6-BA4E-623433973D10}" destId="{C6D161BF-FA32-4658-8D59-9DF38114B5B1}" srcOrd="1" destOrd="0" presId="urn:microsoft.com/office/officeart/2005/8/layout/matrix1"/>
    <dgm:cxn modelId="{8523D0AF-EB47-4EEE-89B6-4CF217D01153}" type="presOf" srcId="{E2C01669-CF5A-4297-A38F-3C29E85BF039}" destId="{B41C6707-8D66-4A6E-B00E-1EC9D91E68F4}" srcOrd="0" destOrd="0" presId="urn:microsoft.com/office/officeart/2005/8/layout/matrix1"/>
    <dgm:cxn modelId="{C2078B24-2BEF-427F-A83F-A3A6767585D2}" srcId="{E2C01669-CF5A-4297-A38F-3C29E85BF039}" destId="{5AB52396-3D97-4BF6-BA4E-623433973D10}" srcOrd="1" destOrd="0" parTransId="{E6101337-5D03-42DD-93C1-7E62AD12AF2F}" sibTransId="{B2C3C48F-0C05-4E21-8C16-3E62A129EE55}"/>
    <dgm:cxn modelId="{73B00F32-90F8-49E7-9B28-22AEC79FB483}" type="presParOf" srcId="{9DA9AFBB-0B42-432C-B4CA-5B17173B1B53}" destId="{9E34414F-8FA4-4850-B603-DD32E38A785C}" srcOrd="0" destOrd="0" presId="urn:microsoft.com/office/officeart/2005/8/layout/matrix1"/>
    <dgm:cxn modelId="{FC4AFF97-E3D1-4A27-B3A4-6B417C9565D9}" type="presParOf" srcId="{9E34414F-8FA4-4850-B603-DD32E38A785C}" destId="{CCE7E4C6-4663-4E6C-A097-9BD6824B7DFA}" srcOrd="0" destOrd="0" presId="urn:microsoft.com/office/officeart/2005/8/layout/matrix1"/>
    <dgm:cxn modelId="{0188076E-5DCC-4D9F-87E2-22BB2E9F4F61}" type="presParOf" srcId="{9E34414F-8FA4-4850-B603-DD32E38A785C}" destId="{3E9C58EF-7246-4EF4-8A67-FDBFEB97BA96}" srcOrd="1" destOrd="0" presId="urn:microsoft.com/office/officeart/2005/8/layout/matrix1"/>
    <dgm:cxn modelId="{94C964EB-A284-4840-BB63-E570A9550A28}" type="presParOf" srcId="{9E34414F-8FA4-4850-B603-DD32E38A785C}" destId="{E6DC3863-D772-4D8A-A4CC-1484D965FCFA}" srcOrd="2" destOrd="0" presId="urn:microsoft.com/office/officeart/2005/8/layout/matrix1"/>
    <dgm:cxn modelId="{3D4E907F-292F-4892-8413-AB3B7271C671}" type="presParOf" srcId="{9E34414F-8FA4-4850-B603-DD32E38A785C}" destId="{C6D161BF-FA32-4658-8D59-9DF38114B5B1}" srcOrd="3" destOrd="0" presId="urn:microsoft.com/office/officeart/2005/8/layout/matrix1"/>
    <dgm:cxn modelId="{176E31FF-040B-406D-B2D8-7B4BE6A12148}" type="presParOf" srcId="{9E34414F-8FA4-4850-B603-DD32E38A785C}" destId="{C6140F78-FBBD-406E-8CD6-B720AB810E64}" srcOrd="4" destOrd="0" presId="urn:microsoft.com/office/officeart/2005/8/layout/matrix1"/>
    <dgm:cxn modelId="{63A41511-DE0E-46B0-829A-F15AAEB422AE}" type="presParOf" srcId="{9E34414F-8FA4-4850-B603-DD32E38A785C}" destId="{A18863DB-895A-4112-9E6E-C084C9DD9BF3}" srcOrd="5" destOrd="0" presId="urn:microsoft.com/office/officeart/2005/8/layout/matrix1"/>
    <dgm:cxn modelId="{36BF74E4-7A50-46E3-BE4C-340B7484F23F}" type="presParOf" srcId="{9E34414F-8FA4-4850-B603-DD32E38A785C}" destId="{214DCFB3-F5D4-4739-AB8B-478757329CED}" srcOrd="6" destOrd="0" presId="urn:microsoft.com/office/officeart/2005/8/layout/matrix1"/>
    <dgm:cxn modelId="{18D3E838-2CB3-4BD0-9A88-D8C016A1BC60}" type="presParOf" srcId="{9E34414F-8FA4-4850-B603-DD32E38A785C}" destId="{882B4262-9B42-4B67-BBC1-50B887AAF50B}" srcOrd="7" destOrd="0" presId="urn:microsoft.com/office/officeart/2005/8/layout/matrix1"/>
    <dgm:cxn modelId="{F07FC85D-FE34-4FB5-A459-86544ED8B99B}" type="presParOf" srcId="{9DA9AFBB-0B42-432C-B4CA-5B17173B1B53}" destId="{B41C6707-8D66-4A6E-B00E-1EC9D91E68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D028A-E26E-4E3B-A5B2-A468818BCFEA}">
      <dsp:nvSpPr>
        <dsp:cNvPr id="0" name=""/>
        <dsp:cNvSpPr/>
      </dsp:nvSpPr>
      <dsp:spPr>
        <a:xfrm>
          <a:off x="88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19ECC-86AD-44DE-AAD9-0523A15AD212}">
      <dsp:nvSpPr>
        <dsp:cNvPr id="0" name=""/>
        <dsp:cNvSpPr/>
      </dsp:nvSpPr>
      <dsp:spPr>
        <a:xfrm>
          <a:off x="2264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>
              <a:solidFill>
                <a:srgbClr val="C00000"/>
              </a:solidFill>
            </a:rPr>
            <a:t>Educational phenomena</a:t>
          </a:r>
          <a:endParaRPr lang="en-GB" sz="2600" kern="1200" noProof="0" dirty="0">
            <a:solidFill>
              <a:srgbClr val="C00000"/>
            </a:solidFill>
          </a:endParaRPr>
        </a:p>
      </dsp:txBody>
      <dsp:txXfrm>
        <a:off x="2314732" y="487753"/>
        <a:ext cx="2727803" cy="929477"/>
      </dsp:txXfrm>
    </dsp:sp>
    <dsp:sp modelId="{6DECF321-D4CB-42E5-A232-88485F4E4021}">
      <dsp:nvSpPr>
        <dsp:cNvPr id="0" name=""/>
        <dsp:cNvSpPr/>
      </dsp:nvSpPr>
      <dsp:spPr>
        <a:xfrm>
          <a:off x="2264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>
              <a:solidFill>
                <a:srgbClr val="C00000"/>
              </a:solidFill>
            </a:rPr>
            <a:t>Psychological</a:t>
          </a:r>
          <a:br>
            <a:rPr lang="en-GB" sz="2600" kern="1200" noProof="0" dirty="0" smtClean="0">
              <a:solidFill>
                <a:srgbClr val="C00000"/>
              </a:solidFill>
            </a:rPr>
          </a:br>
          <a:r>
            <a:rPr lang="en-GB" sz="2600" kern="1200" noProof="0" dirty="0" smtClean="0">
              <a:solidFill>
                <a:srgbClr val="C00000"/>
              </a:solidFill>
            </a:rPr>
            <a:t>explanation</a:t>
          </a:r>
          <a:endParaRPr lang="en-GB" sz="2600" kern="1200" noProof="0" dirty="0">
            <a:solidFill>
              <a:srgbClr val="C00000"/>
            </a:solidFill>
          </a:endParaRPr>
        </a:p>
      </dsp:txBody>
      <dsp:txXfrm>
        <a:off x="2314732" y="1646552"/>
        <a:ext cx="2727803" cy="929477"/>
      </dsp:txXfrm>
    </dsp:sp>
    <dsp:sp modelId="{FDCA1699-B3CD-4B7E-A8A8-545E96603AA5}">
      <dsp:nvSpPr>
        <dsp:cNvPr id="0" name=""/>
        <dsp:cNvSpPr/>
      </dsp:nvSpPr>
      <dsp:spPr>
        <a:xfrm>
          <a:off x="2264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>
              <a:solidFill>
                <a:srgbClr val="C00000"/>
              </a:solidFill>
            </a:rPr>
            <a:t>Neuroscientific</a:t>
          </a:r>
          <a:br>
            <a:rPr lang="en-GB" sz="2600" kern="1200" noProof="0" dirty="0" smtClean="0">
              <a:solidFill>
                <a:srgbClr val="C00000"/>
              </a:solidFill>
            </a:rPr>
          </a:br>
          <a:r>
            <a:rPr lang="en-GB" sz="2600" kern="1200" noProof="0" dirty="0" smtClean="0">
              <a:solidFill>
                <a:srgbClr val="C00000"/>
              </a:solidFill>
            </a:rPr>
            <a:t>substantiation</a:t>
          </a:r>
          <a:endParaRPr lang="en-GB" sz="2600" kern="1200" noProof="0" dirty="0">
            <a:solidFill>
              <a:srgbClr val="C00000"/>
            </a:solidFill>
          </a:endParaRPr>
        </a:p>
      </dsp:txBody>
      <dsp:txXfrm>
        <a:off x="2314732" y="2805351"/>
        <a:ext cx="2727803" cy="92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F9FA1-DBA8-453C-970C-52FB0FD6593D}">
      <dsp:nvSpPr>
        <dsp:cNvPr id="0" name=""/>
        <dsp:cNvSpPr/>
      </dsp:nvSpPr>
      <dsp:spPr>
        <a:xfrm rot="16200000">
          <a:off x="207565" y="-207565"/>
          <a:ext cx="2175669" cy="25908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smtClean="0">
              <a:solidFill>
                <a:schemeClr val="bg1"/>
              </a:solidFill>
            </a:rPr>
            <a:t>Auditory cortex</a:t>
          </a:r>
          <a:endParaRPr lang="en-GB" sz="3000" kern="1200" noProof="0" dirty="0">
            <a:solidFill>
              <a:schemeClr val="bg1"/>
            </a:solidFill>
          </a:endParaRPr>
        </a:p>
      </dsp:txBody>
      <dsp:txXfrm rot="5400000">
        <a:off x="0" y="0"/>
        <a:ext cx="2590800" cy="1631751"/>
      </dsp:txXfrm>
    </dsp:sp>
    <dsp:sp modelId="{D551DE4A-BEE3-4260-8CF1-6E4533714401}">
      <dsp:nvSpPr>
        <dsp:cNvPr id="0" name=""/>
        <dsp:cNvSpPr/>
      </dsp:nvSpPr>
      <dsp:spPr>
        <a:xfrm>
          <a:off x="2590800" y="0"/>
          <a:ext cx="2590800" cy="2175669"/>
        </a:xfrm>
        <a:prstGeom prst="round1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smtClean="0">
              <a:solidFill>
                <a:schemeClr val="bg1"/>
              </a:solidFill>
            </a:rPr>
            <a:t>Self-referencing</a:t>
          </a:r>
          <a:endParaRPr lang="en-GB" sz="3000" kern="1200" noProof="0" dirty="0">
            <a:solidFill>
              <a:schemeClr val="bg1"/>
            </a:solidFill>
          </a:endParaRPr>
        </a:p>
      </dsp:txBody>
      <dsp:txXfrm>
        <a:off x="2590800" y="0"/>
        <a:ext cx="2590800" cy="1631751"/>
      </dsp:txXfrm>
    </dsp:sp>
    <dsp:sp modelId="{884481C5-AD19-4FE4-A272-DFDA5F7DD594}">
      <dsp:nvSpPr>
        <dsp:cNvPr id="0" name=""/>
        <dsp:cNvSpPr/>
      </dsp:nvSpPr>
      <dsp:spPr>
        <a:xfrm rot="10800000">
          <a:off x="0" y="2175669"/>
          <a:ext cx="2590800" cy="2175669"/>
        </a:xfrm>
        <a:prstGeom prst="round1Rect">
          <a:avLst/>
        </a:prstGeom>
        <a:solidFill>
          <a:srgbClr val="94B3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smtClean="0">
              <a:solidFill>
                <a:schemeClr val="bg1"/>
              </a:solidFill>
            </a:rPr>
            <a:t>Reward system</a:t>
          </a:r>
          <a:endParaRPr lang="en-GB" sz="3000" kern="1200" noProof="0" dirty="0">
            <a:solidFill>
              <a:schemeClr val="bg1"/>
            </a:solidFill>
          </a:endParaRPr>
        </a:p>
      </dsp:txBody>
      <dsp:txXfrm rot="10800000">
        <a:off x="0" y="2719586"/>
        <a:ext cx="2590800" cy="1631751"/>
      </dsp:txXfrm>
    </dsp:sp>
    <dsp:sp modelId="{82CB88E7-8197-401F-AF94-D3575ECB81B4}">
      <dsp:nvSpPr>
        <dsp:cNvPr id="0" name=""/>
        <dsp:cNvSpPr/>
      </dsp:nvSpPr>
      <dsp:spPr>
        <a:xfrm rot="5400000">
          <a:off x="2798365" y="1968103"/>
          <a:ext cx="2175669" cy="2590800"/>
        </a:xfrm>
        <a:prstGeom prst="round1Rect">
          <a:avLst/>
        </a:prstGeom>
        <a:solidFill>
          <a:srgbClr val="4378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smtClean="0">
              <a:solidFill>
                <a:schemeClr val="bg1"/>
              </a:solidFill>
            </a:rPr>
            <a:t>Default mode network</a:t>
          </a:r>
          <a:endParaRPr lang="en-GB" sz="3000" kern="1200" noProof="0" dirty="0">
            <a:solidFill>
              <a:schemeClr val="bg1"/>
            </a:solidFill>
          </a:endParaRPr>
        </a:p>
      </dsp:txBody>
      <dsp:txXfrm rot="-5400000">
        <a:off x="2590800" y="2719586"/>
        <a:ext cx="2590800" cy="1631751"/>
      </dsp:txXfrm>
    </dsp:sp>
    <dsp:sp modelId="{F2479516-F093-42C3-A0C1-0E15695CC50C}">
      <dsp:nvSpPr>
        <dsp:cNvPr id="0" name=""/>
        <dsp:cNvSpPr/>
      </dsp:nvSpPr>
      <dsp:spPr>
        <a:xfrm>
          <a:off x="1813560" y="1631751"/>
          <a:ext cx="1554480" cy="1087834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>
              <a:solidFill>
                <a:srgbClr val="C00000"/>
              </a:solidFill>
            </a:rPr>
            <a:t>Music</a:t>
          </a:r>
          <a:endParaRPr lang="de-DE" sz="3000" kern="1200" dirty="0">
            <a:solidFill>
              <a:srgbClr val="C00000"/>
            </a:solidFill>
          </a:endParaRPr>
        </a:p>
      </dsp:txBody>
      <dsp:txXfrm>
        <a:off x="1866664" y="1684855"/>
        <a:ext cx="1448272" cy="98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94912-A345-4F4D-880A-A85B673FE945}">
      <dsp:nvSpPr>
        <dsp:cNvPr id="0" name=""/>
        <dsp:cNvSpPr/>
      </dsp:nvSpPr>
      <dsp:spPr>
        <a:xfrm>
          <a:off x="2544318" y="2573023"/>
          <a:ext cx="3109722" cy="310972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noProof="1" smtClean="0">
              <a:solidFill>
                <a:srgbClr val="C00000"/>
              </a:solidFill>
            </a:rPr>
            <a:t>Reward</a:t>
          </a:r>
          <a:br>
            <a:rPr lang="de-DE" sz="4000" kern="1200" noProof="1" smtClean="0">
              <a:solidFill>
                <a:srgbClr val="C00000"/>
              </a:solidFill>
            </a:rPr>
          </a:br>
          <a:r>
            <a:rPr lang="de-DE" sz="4000" kern="1200" noProof="1" smtClean="0">
              <a:solidFill>
                <a:srgbClr val="C00000"/>
              </a:solidFill>
            </a:rPr>
            <a:t>system</a:t>
          </a:r>
          <a:endParaRPr lang="de-DE" sz="4000" kern="1200" noProof="1">
            <a:solidFill>
              <a:srgbClr val="C00000"/>
            </a:solidFill>
          </a:endParaRPr>
        </a:p>
      </dsp:txBody>
      <dsp:txXfrm>
        <a:off x="3169510" y="3301461"/>
        <a:ext cx="1859338" cy="1598461"/>
      </dsp:txXfrm>
    </dsp:sp>
    <dsp:sp modelId="{90DB2446-0C2E-4F2E-8587-FA59DE5DB556}">
      <dsp:nvSpPr>
        <dsp:cNvPr id="0" name=""/>
        <dsp:cNvSpPr/>
      </dsp:nvSpPr>
      <dsp:spPr>
        <a:xfrm>
          <a:off x="735025" y="1837997"/>
          <a:ext cx="2261616" cy="2261616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noProof="1" smtClean="0">
              <a:solidFill>
                <a:srgbClr val="C00000"/>
              </a:solidFill>
            </a:rPr>
            <a:t>DMN</a:t>
          </a:r>
          <a:endParaRPr lang="de-DE" sz="3600" kern="1200" noProof="1">
            <a:solidFill>
              <a:srgbClr val="C00000"/>
            </a:solidFill>
          </a:endParaRPr>
        </a:p>
      </dsp:txBody>
      <dsp:txXfrm>
        <a:off x="1304394" y="2410807"/>
        <a:ext cx="1122878" cy="1115996"/>
      </dsp:txXfrm>
    </dsp:sp>
    <dsp:sp modelId="{E1F8A6DA-86A3-4AD6-B927-F4997B716CBE}">
      <dsp:nvSpPr>
        <dsp:cNvPr id="0" name=""/>
        <dsp:cNvSpPr/>
      </dsp:nvSpPr>
      <dsp:spPr>
        <a:xfrm rot="20700000">
          <a:off x="2001760" y="277713"/>
          <a:ext cx="2215922" cy="2215922"/>
        </a:xfrm>
        <a:prstGeom prst="gear6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noProof="1" smtClean="0">
              <a:solidFill>
                <a:srgbClr val="C00000"/>
              </a:solidFill>
            </a:rPr>
            <a:t>Auditory</a:t>
          </a:r>
          <a:br>
            <a:rPr lang="de-DE" sz="2600" kern="1200" noProof="1" smtClean="0">
              <a:solidFill>
                <a:srgbClr val="C00000"/>
              </a:solidFill>
            </a:rPr>
          </a:br>
          <a:r>
            <a:rPr lang="de-DE" sz="2600" kern="1200" noProof="1" smtClean="0">
              <a:solidFill>
                <a:srgbClr val="C00000"/>
              </a:solidFill>
            </a:rPr>
            <a:t>Cortex</a:t>
          </a:r>
          <a:endParaRPr lang="de-DE" sz="2600" kern="1200" noProof="1">
            <a:solidFill>
              <a:srgbClr val="C00000"/>
            </a:solidFill>
          </a:endParaRPr>
        </a:p>
      </dsp:txBody>
      <dsp:txXfrm rot="-20700000">
        <a:off x="2487777" y="763730"/>
        <a:ext cx="1243888" cy="1243888"/>
      </dsp:txXfrm>
    </dsp:sp>
    <dsp:sp modelId="{A3795907-E752-4AB5-89CB-946641D15FBF}">
      <dsp:nvSpPr>
        <dsp:cNvPr id="0" name=""/>
        <dsp:cNvSpPr/>
      </dsp:nvSpPr>
      <dsp:spPr>
        <a:xfrm>
          <a:off x="2321550" y="2094414"/>
          <a:ext cx="3980444" cy="3980444"/>
        </a:xfrm>
        <a:prstGeom prst="circularArrow">
          <a:avLst>
            <a:gd name="adj1" fmla="val 4688"/>
            <a:gd name="adj2" fmla="val 299029"/>
            <a:gd name="adj3" fmla="val 2542695"/>
            <a:gd name="adj4" fmla="val 1580526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A3885-B3B5-43AC-AD3A-4EDB3D046B6C}">
      <dsp:nvSpPr>
        <dsp:cNvPr id="0" name=""/>
        <dsp:cNvSpPr/>
      </dsp:nvSpPr>
      <dsp:spPr>
        <a:xfrm>
          <a:off x="334497" y="1331323"/>
          <a:ext cx="2892041" cy="28920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2BD89-0800-4F4B-87AA-01D385BBDCD0}">
      <dsp:nvSpPr>
        <dsp:cNvPr id="0" name=""/>
        <dsp:cNvSpPr/>
      </dsp:nvSpPr>
      <dsp:spPr>
        <a:xfrm>
          <a:off x="1489195" y="-213921"/>
          <a:ext cx="3118203" cy="31182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02DA8-682F-4CEF-874A-1DF1D91157C5}">
      <dsp:nvSpPr>
        <dsp:cNvPr id="0" name=""/>
        <dsp:cNvSpPr/>
      </dsp:nvSpPr>
      <dsp:spPr>
        <a:xfrm rot="16200000">
          <a:off x="207565" y="-207565"/>
          <a:ext cx="2175669" cy="259080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noProof="0" dirty="0" smtClean="0">
              <a:solidFill>
                <a:srgbClr val="C00000"/>
              </a:solidFill>
            </a:rPr>
            <a:t>Divergent</a:t>
          </a:r>
          <a:br>
            <a:rPr lang="en-GB" sz="3700" kern="1200" noProof="0" dirty="0" smtClean="0">
              <a:solidFill>
                <a:srgbClr val="C00000"/>
              </a:solidFill>
            </a:rPr>
          </a:br>
          <a:r>
            <a:rPr lang="en-GB" sz="3700" kern="1200" noProof="0" dirty="0" smtClean="0">
              <a:solidFill>
                <a:srgbClr val="C00000"/>
              </a:solidFill>
            </a:rPr>
            <a:t>thinking</a:t>
          </a:r>
          <a:endParaRPr lang="en-GB" sz="3700" kern="1200" noProof="0" dirty="0">
            <a:solidFill>
              <a:srgbClr val="C00000"/>
            </a:solidFill>
          </a:endParaRPr>
        </a:p>
      </dsp:txBody>
      <dsp:txXfrm rot="5400000">
        <a:off x="0" y="0"/>
        <a:ext cx="2590800" cy="1631751"/>
      </dsp:txXfrm>
    </dsp:sp>
    <dsp:sp modelId="{1320521A-25E0-4D9A-AD72-A28B85B9C20E}">
      <dsp:nvSpPr>
        <dsp:cNvPr id="0" name=""/>
        <dsp:cNvSpPr/>
      </dsp:nvSpPr>
      <dsp:spPr>
        <a:xfrm>
          <a:off x="2590800" y="0"/>
          <a:ext cx="2590800" cy="2175669"/>
        </a:xfrm>
        <a:prstGeom prst="round1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noProof="0" dirty="0" smtClean="0">
              <a:solidFill>
                <a:srgbClr val="C00000"/>
              </a:solidFill>
            </a:rPr>
            <a:t>Flow</a:t>
          </a:r>
          <a:endParaRPr lang="en-GB" sz="3700" kern="1200" noProof="0" dirty="0">
            <a:solidFill>
              <a:srgbClr val="C00000"/>
            </a:solidFill>
          </a:endParaRPr>
        </a:p>
      </dsp:txBody>
      <dsp:txXfrm>
        <a:off x="2590800" y="0"/>
        <a:ext cx="2590800" cy="1631751"/>
      </dsp:txXfrm>
    </dsp:sp>
    <dsp:sp modelId="{A97B41B8-1776-47FA-B1B4-02B8C6280EAC}">
      <dsp:nvSpPr>
        <dsp:cNvPr id="0" name=""/>
        <dsp:cNvSpPr/>
      </dsp:nvSpPr>
      <dsp:spPr>
        <a:xfrm rot="10800000">
          <a:off x="0" y="2175669"/>
          <a:ext cx="2590800" cy="2175669"/>
        </a:xfrm>
        <a:prstGeom prst="round1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noProof="0" dirty="0" smtClean="0">
              <a:solidFill>
                <a:srgbClr val="C00000"/>
              </a:solidFill>
            </a:rPr>
            <a:t>DMN</a:t>
          </a:r>
          <a:endParaRPr lang="en-GB" sz="3700" kern="1200" noProof="0" dirty="0">
            <a:solidFill>
              <a:srgbClr val="C00000"/>
            </a:solidFill>
          </a:endParaRPr>
        </a:p>
      </dsp:txBody>
      <dsp:txXfrm rot="10800000">
        <a:off x="0" y="2719586"/>
        <a:ext cx="2590800" cy="1631751"/>
      </dsp:txXfrm>
    </dsp:sp>
    <dsp:sp modelId="{899C22F4-B939-4220-BCA2-5571DFCBFE8C}">
      <dsp:nvSpPr>
        <dsp:cNvPr id="0" name=""/>
        <dsp:cNvSpPr/>
      </dsp:nvSpPr>
      <dsp:spPr>
        <a:xfrm rot="5400000">
          <a:off x="2798365" y="1968103"/>
          <a:ext cx="2175669" cy="2590800"/>
        </a:xfrm>
        <a:prstGeom prst="round1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noProof="0" dirty="0" smtClean="0">
              <a:solidFill>
                <a:srgbClr val="C00000"/>
              </a:solidFill>
            </a:rPr>
            <a:t>Intrinsic</a:t>
          </a:r>
          <a:br>
            <a:rPr lang="en-GB" sz="3700" kern="1200" noProof="0" dirty="0" smtClean="0">
              <a:solidFill>
                <a:srgbClr val="C00000"/>
              </a:solidFill>
            </a:rPr>
          </a:br>
          <a:r>
            <a:rPr lang="en-GB" sz="3700" kern="1200" noProof="0" dirty="0" smtClean="0">
              <a:solidFill>
                <a:srgbClr val="C00000"/>
              </a:solidFill>
            </a:rPr>
            <a:t>arousal</a:t>
          </a:r>
          <a:endParaRPr lang="en-GB" sz="3700" kern="1200" noProof="0" dirty="0">
            <a:solidFill>
              <a:srgbClr val="C00000"/>
            </a:solidFill>
          </a:endParaRPr>
        </a:p>
      </dsp:txBody>
      <dsp:txXfrm rot="-5400000">
        <a:off x="2590800" y="2719586"/>
        <a:ext cx="2590800" cy="1631751"/>
      </dsp:txXfrm>
    </dsp:sp>
    <dsp:sp modelId="{E6D6CB22-5734-4E30-A901-C8BB749B299A}">
      <dsp:nvSpPr>
        <dsp:cNvPr id="0" name=""/>
        <dsp:cNvSpPr/>
      </dsp:nvSpPr>
      <dsp:spPr>
        <a:xfrm>
          <a:off x="1813560" y="1631751"/>
          <a:ext cx="1554480" cy="1087834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>
              <a:solidFill>
                <a:srgbClr val="FFFF00"/>
              </a:solidFill>
            </a:rPr>
            <a:t>Music</a:t>
          </a:r>
          <a:endParaRPr lang="de-DE" sz="3700" kern="1200" dirty="0">
            <a:solidFill>
              <a:srgbClr val="FFFF00"/>
            </a:solidFill>
          </a:endParaRPr>
        </a:p>
      </dsp:txBody>
      <dsp:txXfrm>
        <a:off x="1866664" y="1684855"/>
        <a:ext cx="1448272" cy="981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9F0CB-E299-42A8-B420-203B3D5DA882}">
      <dsp:nvSpPr>
        <dsp:cNvPr id="0" name=""/>
        <dsp:cNvSpPr/>
      </dsp:nvSpPr>
      <dsp:spPr>
        <a:xfrm rot="16200000">
          <a:off x="207565" y="-207565"/>
          <a:ext cx="2175669" cy="2590800"/>
        </a:xfrm>
        <a:prstGeom prst="round1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>
              <a:solidFill>
                <a:srgbClr val="C00000"/>
              </a:solidFill>
            </a:rPr>
            <a:t>Mind wandering</a:t>
          </a:r>
          <a:endParaRPr lang="en-GB" sz="2700" kern="1200" noProof="0" dirty="0">
            <a:solidFill>
              <a:srgbClr val="C00000"/>
            </a:solidFill>
          </a:endParaRPr>
        </a:p>
      </dsp:txBody>
      <dsp:txXfrm rot="5400000">
        <a:off x="0" y="0"/>
        <a:ext cx="2590800" cy="1631751"/>
      </dsp:txXfrm>
    </dsp:sp>
    <dsp:sp modelId="{C60E7D3F-064C-44A1-BBFC-676BA501BCE7}">
      <dsp:nvSpPr>
        <dsp:cNvPr id="0" name=""/>
        <dsp:cNvSpPr/>
      </dsp:nvSpPr>
      <dsp:spPr>
        <a:xfrm>
          <a:off x="2590800" y="0"/>
          <a:ext cx="2590800" cy="2175669"/>
        </a:xfrm>
        <a:prstGeom prst="round1Rect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>
              <a:solidFill>
                <a:srgbClr val="C00000"/>
              </a:solidFill>
            </a:rPr>
            <a:t>Unconscious</a:t>
          </a:r>
          <a:endParaRPr lang="en-GB" sz="2700" kern="1200" noProof="0" dirty="0">
            <a:solidFill>
              <a:srgbClr val="C00000"/>
            </a:solidFill>
          </a:endParaRPr>
        </a:p>
      </dsp:txBody>
      <dsp:txXfrm>
        <a:off x="2590800" y="0"/>
        <a:ext cx="2590800" cy="1631751"/>
      </dsp:txXfrm>
    </dsp:sp>
    <dsp:sp modelId="{20D65D85-A00E-4EB9-BA95-0C61B9B54797}">
      <dsp:nvSpPr>
        <dsp:cNvPr id="0" name=""/>
        <dsp:cNvSpPr/>
      </dsp:nvSpPr>
      <dsp:spPr>
        <a:xfrm rot="10800000">
          <a:off x="0" y="2175669"/>
          <a:ext cx="2590800" cy="2175669"/>
        </a:xfrm>
        <a:prstGeom prst="round1Rect">
          <a:avLst/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>
              <a:solidFill>
                <a:srgbClr val="C00000"/>
              </a:solidFill>
            </a:rPr>
            <a:t>Self-processing</a:t>
          </a:r>
          <a:endParaRPr lang="en-GB" sz="2700" kern="1200" noProof="0" dirty="0">
            <a:solidFill>
              <a:srgbClr val="C00000"/>
            </a:solidFill>
          </a:endParaRPr>
        </a:p>
      </dsp:txBody>
      <dsp:txXfrm rot="10800000">
        <a:off x="0" y="2719586"/>
        <a:ext cx="2590800" cy="1631751"/>
      </dsp:txXfrm>
    </dsp:sp>
    <dsp:sp modelId="{B77E0FE3-5F2E-4E14-B972-955F735D4AF0}">
      <dsp:nvSpPr>
        <dsp:cNvPr id="0" name=""/>
        <dsp:cNvSpPr/>
      </dsp:nvSpPr>
      <dsp:spPr>
        <a:xfrm rot="5400000">
          <a:off x="2798365" y="1968103"/>
          <a:ext cx="2175669" cy="2590800"/>
        </a:xfrm>
        <a:prstGeom prst="round1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>
              <a:solidFill>
                <a:srgbClr val="C00000"/>
              </a:solidFill>
            </a:rPr>
            <a:t>Altered states of consciousness</a:t>
          </a:r>
          <a:endParaRPr lang="en-GB" sz="2700" kern="1200" noProof="0" dirty="0">
            <a:solidFill>
              <a:srgbClr val="C00000"/>
            </a:solidFill>
          </a:endParaRPr>
        </a:p>
      </dsp:txBody>
      <dsp:txXfrm rot="-5400000">
        <a:off x="2590800" y="2719586"/>
        <a:ext cx="2590800" cy="1631751"/>
      </dsp:txXfrm>
    </dsp:sp>
    <dsp:sp modelId="{C30A612B-7BDE-494D-8AE4-10742BB81DB5}">
      <dsp:nvSpPr>
        <dsp:cNvPr id="0" name=""/>
        <dsp:cNvSpPr/>
      </dsp:nvSpPr>
      <dsp:spPr>
        <a:xfrm>
          <a:off x="1813560" y="1631751"/>
          <a:ext cx="1554480" cy="108783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Music</a:t>
          </a:r>
          <a:br>
            <a:rPr lang="de-DE" sz="2700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</a:br>
          <a:r>
            <a:rPr lang="de-DE" sz="2700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&amp; DMN</a:t>
          </a:r>
          <a:endParaRPr lang="de-DE" sz="27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1866664" y="1684855"/>
        <a:ext cx="1448272" cy="981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0C531-C9CB-4F85-A204-5594F61A8067}">
      <dsp:nvSpPr>
        <dsp:cNvPr id="0" name=""/>
        <dsp:cNvSpPr/>
      </dsp:nvSpPr>
      <dsp:spPr>
        <a:xfrm>
          <a:off x="1473279" y="0"/>
          <a:ext cx="2826630" cy="2826630"/>
        </a:xfrm>
        <a:prstGeom prst="triangl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rgbClr val="AB450D"/>
              </a:solidFill>
            </a:rPr>
            <a:t>Immersion</a:t>
          </a:r>
          <a:endParaRPr lang="en-GB" sz="2000" kern="1200" noProof="0" dirty="0">
            <a:solidFill>
              <a:srgbClr val="AB450D"/>
            </a:solidFill>
          </a:endParaRPr>
        </a:p>
      </dsp:txBody>
      <dsp:txXfrm>
        <a:off x="2179937" y="1413315"/>
        <a:ext cx="1413315" cy="1413315"/>
      </dsp:txXfrm>
    </dsp:sp>
    <dsp:sp modelId="{7EF93A20-82F4-4D77-AB07-A6CB8C84D924}">
      <dsp:nvSpPr>
        <dsp:cNvPr id="0" name=""/>
        <dsp:cNvSpPr/>
      </dsp:nvSpPr>
      <dsp:spPr>
        <a:xfrm>
          <a:off x="59964" y="2826630"/>
          <a:ext cx="2826630" cy="2826630"/>
        </a:xfrm>
        <a:prstGeom prst="triangle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>
              <a:solidFill>
                <a:srgbClr val="AB450D"/>
              </a:solidFill>
            </a:rPr>
            <a:t>Meditation</a:t>
          </a:r>
          <a:endParaRPr lang="en-GB" sz="2100" kern="1200" noProof="0" dirty="0">
            <a:solidFill>
              <a:srgbClr val="AB450D"/>
            </a:solidFill>
          </a:endParaRPr>
        </a:p>
      </dsp:txBody>
      <dsp:txXfrm>
        <a:off x="766622" y="4239945"/>
        <a:ext cx="1413315" cy="1413315"/>
      </dsp:txXfrm>
    </dsp:sp>
    <dsp:sp modelId="{E6DF18AD-3C63-43C8-BA28-A884E687DA66}">
      <dsp:nvSpPr>
        <dsp:cNvPr id="0" name=""/>
        <dsp:cNvSpPr/>
      </dsp:nvSpPr>
      <dsp:spPr>
        <a:xfrm rot="10800000">
          <a:off x="1473279" y="2826630"/>
          <a:ext cx="2826630" cy="2826630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>
              <a:solidFill>
                <a:srgbClr val="FFC000"/>
              </a:solidFill>
            </a:rPr>
            <a:t>Music</a:t>
          </a:r>
          <a:br>
            <a:rPr lang="en-GB" sz="2100" kern="1200" noProof="0" dirty="0" smtClean="0">
              <a:solidFill>
                <a:srgbClr val="FFC000"/>
              </a:solidFill>
            </a:rPr>
          </a:br>
          <a:r>
            <a:rPr lang="en-GB" sz="2100" kern="1200" noProof="0" dirty="0" smtClean="0">
              <a:solidFill>
                <a:srgbClr val="FFC000"/>
              </a:solidFill>
            </a:rPr>
            <a:t>education</a:t>
          </a:r>
          <a:endParaRPr lang="en-GB" sz="2100" kern="1200" noProof="0" dirty="0">
            <a:solidFill>
              <a:srgbClr val="FFC000"/>
            </a:solidFill>
          </a:endParaRPr>
        </a:p>
      </dsp:txBody>
      <dsp:txXfrm rot="10800000">
        <a:off x="2179936" y="2826630"/>
        <a:ext cx="1413315" cy="1413315"/>
      </dsp:txXfrm>
    </dsp:sp>
    <dsp:sp modelId="{F6DA684B-D0E7-42D1-8F58-2259A610954D}">
      <dsp:nvSpPr>
        <dsp:cNvPr id="0" name=""/>
        <dsp:cNvSpPr/>
      </dsp:nvSpPr>
      <dsp:spPr>
        <a:xfrm>
          <a:off x="2886594" y="2826630"/>
          <a:ext cx="2826630" cy="2826630"/>
        </a:xfrm>
        <a:prstGeom prst="triangle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>
              <a:solidFill>
                <a:srgbClr val="C00000"/>
              </a:solidFill>
            </a:rPr>
            <a:t>Auto-hypnosis</a:t>
          </a:r>
          <a:endParaRPr lang="en-GB" sz="2100" kern="1200" noProof="0" dirty="0">
            <a:solidFill>
              <a:srgbClr val="C00000"/>
            </a:solidFill>
          </a:endParaRPr>
        </a:p>
      </dsp:txBody>
      <dsp:txXfrm>
        <a:off x="3593252" y="4239945"/>
        <a:ext cx="1413315" cy="1413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7E4C6-4663-4E6C-A097-9BD6824B7DFA}">
      <dsp:nvSpPr>
        <dsp:cNvPr id="0" name=""/>
        <dsp:cNvSpPr/>
      </dsp:nvSpPr>
      <dsp:spPr>
        <a:xfrm rot="16200000">
          <a:off x="208705" y="-208705"/>
          <a:ext cx="2398525" cy="2815936"/>
        </a:xfrm>
        <a:prstGeom prst="round1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noProof="1" smtClean="0">
              <a:solidFill>
                <a:srgbClr val="7030A0"/>
              </a:solidFill>
            </a:rPr>
            <a:t>Post-COVID-19</a:t>
          </a:r>
          <a:endParaRPr lang="de-DE" sz="3000" kern="1200" noProof="1">
            <a:solidFill>
              <a:srgbClr val="7030A0"/>
            </a:solidFill>
          </a:endParaRPr>
        </a:p>
      </dsp:txBody>
      <dsp:txXfrm rot="5400000">
        <a:off x="0" y="0"/>
        <a:ext cx="2815936" cy="1798893"/>
      </dsp:txXfrm>
    </dsp:sp>
    <dsp:sp modelId="{E6DC3863-D772-4D8A-A4CC-1484D965FCFA}">
      <dsp:nvSpPr>
        <dsp:cNvPr id="0" name=""/>
        <dsp:cNvSpPr/>
      </dsp:nvSpPr>
      <dsp:spPr>
        <a:xfrm>
          <a:off x="2815936" y="0"/>
          <a:ext cx="2815936" cy="2398525"/>
        </a:xfrm>
        <a:prstGeom prst="round1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noProof="1" smtClean="0">
              <a:solidFill>
                <a:srgbClr val="7030A0"/>
              </a:solidFill>
            </a:rPr>
            <a:t>Stress-Burnout-Prevention</a:t>
          </a:r>
          <a:endParaRPr lang="de-DE" sz="3000" kern="1200" noProof="1">
            <a:solidFill>
              <a:srgbClr val="7030A0"/>
            </a:solidFill>
          </a:endParaRPr>
        </a:p>
      </dsp:txBody>
      <dsp:txXfrm>
        <a:off x="2815936" y="0"/>
        <a:ext cx="2815936" cy="1798893"/>
      </dsp:txXfrm>
    </dsp:sp>
    <dsp:sp modelId="{C6140F78-FBBD-406E-8CD6-B720AB810E64}">
      <dsp:nvSpPr>
        <dsp:cNvPr id="0" name=""/>
        <dsp:cNvSpPr/>
      </dsp:nvSpPr>
      <dsp:spPr>
        <a:xfrm rot="10800000">
          <a:off x="0" y="2398525"/>
          <a:ext cx="2815936" cy="2398525"/>
        </a:xfrm>
        <a:prstGeom prst="round1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noProof="1" smtClean="0">
              <a:solidFill>
                <a:srgbClr val="7030A0"/>
              </a:solidFill>
            </a:rPr>
            <a:t>Creative</a:t>
          </a:r>
          <a:br>
            <a:rPr lang="de-DE" sz="3000" kern="1200" noProof="1" smtClean="0">
              <a:solidFill>
                <a:srgbClr val="7030A0"/>
              </a:solidFill>
            </a:rPr>
          </a:br>
          <a:r>
            <a:rPr lang="de-DE" sz="3000" kern="1200" noProof="1" smtClean="0">
              <a:solidFill>
                <a:srgbClr val="7030A0"/>
              </a:solidFill>
            </a:rPr>
            <a:t>empowerment</a:t>
          </a:r>
          <a:endParaRPr lang="de-DE" sz="3000" kern="1200" noProof="1">
            <a:solidFill>
              <a:srgbClr val="7030A0"/>
            </a:solidFill>
          </a:endParaRPr>
        </a:p>
      </dsp:txBody>
      <dsp:txXfrm rot="10800000">
        <a:off x="0" y="2998156"/>
        <a:ext cx="2815936" cy="1798893"/>
      </dsp:txXfrm>
    </dsp:sp>
    <dsp:sp modelId="{214DCFB3-F5D4-4739-AB8B-478757329CED}">
      <dsp:nvSpPr>
        <dsp:cNvPr id="0" name=""/>
        <dsp:cNvSpPr/>
      </dsp:nvSpPr>
      <dsp:spPr>
        <a:xfrm rot="5400000">
          <a:off x="3024642" y="2189819"/>
          <a:ext cx="2398525" cy="2815936"/>
        </a:xfrm>
        <a:prstGeom prst="round1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noProof="1" smtClean="0">
              <a:solidFill>
                <a:srgbClr val="7030A0"/>
              </a:solidFill>
            </a:rPr>
            <a:t>Personal</a:t>
          </a:r>
          <a:br>
            <a:rPr lang="de-DE" sz="3000" kern="1200" noProof="1" smtClean="0">
              <a:solidFill>
                <a:srgbClr val="7030A0"/>
              </a:solidFill>
            </a:rPr>
          </a:br>
          <a:r>
            <a:rPr lang="de-DE" sz="3000" kern="1200" noProof="1" smtClean="0">
              <a:solidFill>
                <a:srgbClr val="7030A0"/>
              </a:solidFill>
            </a:rPr>
            <a:t>growth</a:t>
          </a:r>
          <a:endParaRPr lang="de-DE" sz="3000" kern="1200" noProof="1">
            <a:solidFill>
              <a:srgbClr val="7030A0"/>
            </a:solidFill>
          </a:endParaRPr>
        </a:p>
      </dsp:txBody>
      <dsp:txXfrm rot="-5400000">
        <a:off x="2815936" y="2998155"/>
        <a:ext cx="2815936" cy="1798893"/>
      </dsp:txXfrm>
    </dsp:sp>
    <dsp:sp modelId="{B41C6707-8D66-4A6E-B00E-1EC9D91E68F4}">
      <dsp:nvSpPr>
        <dsp:cNvPr id="0" name=""/>
        <dsp:cNvSpPr/>
      </dsp:nvSpPr>
      <dsp:spPr>
        <a:xfrm>
          <a:off x="1971155" y="1798893"/>
          <a:ext cx="1689561" cy="119926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Music</a:t>
          </a:r>
          <a:br>
            <a:rPr lang="de-DE" sz="30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</a:br>
          <a:r>
            <a:rPr lang="de-DE" sz="30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&amp; DMN</a:t>
          </a:r>
          <a:endParaRPr lang="de-DE" sz="3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029698" y="1857436"/>
        <a:ext cx="1572475" cy="108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2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0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9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2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5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0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1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73A0-7F8B-4A58-B056-2983A8FF227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BB7B-ECB8-4CF1-BDBD-9C484C99A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5440" y="1845570"/>
            <a:ext cx="9144000" cy="32833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Neuro-Music-Education and</a:t>
            </a:r>
            <a:b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Default Mode Network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700" dirty="0" smtClean="0">
                <a:solidFill>
                  <a:schemeClr val="accent5">
                    <a:lumMod val="50000"/>
                  </a:schemeClr>
                </a:solidFill>
              </a:rPr>
              <a:t>International Conference of the Czech Music Council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Impact of Music on Pedagogical Processes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100" i="1" dirty="0" smtClean="0"/>
              <a:t>10</a:t>
            </a:r>
            <a:r>
              <a:rPr lang="en-GB" sz="3100" i="1" baseline="30000" dirty="0" smtClean="0"/>
              <a:t>th</a:t>
            </a:r>
            <a:r>
              <a:rPr lang="en-GB" sz="3100" i="1" dirty="0" smtClean="0"/>
              <a:t> November Prague</a:t>
            </a:r>
            <a:r>
              <a:rPr lang="en-GB" i="1" dirty="0" smtClean="0"/>
              <a:t> </a:t>
            </a:r>
            <a:endParaRPr lang="en-GB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3629" y="5247959"/>
            <a:ext cx="9144000" cy="1161154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Wolfgang Mastnak</a:t>
            </a:r>
          </a:p>
          <a:p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University of Music and Theatre Munich / Beijing Normal University</a:t>
            </a:r>
            <a:b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European Academy of Sciences and Arts / New York Academy of Sciences</a:t>
            </a:r>
            <a:endParaRPr lang="en-GB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4" y="75161"/>
            <a:ext cx="1961457" cy="19614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956" y="-1"/>
            <a:ext cx="2344189" cy="23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12229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Neuro-Music-Education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869042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085397"/>
              </p:ext>
            </p:extLst>
          </p:nvPr>
        </p:nvGraphicFramePr>
        <p:xfrm>
          <a:off x="6371705" y="1695826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22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498" y="173932"/>
            <a:ext cx="5598622" cy="1325563"/>
          </a:xfrm>
        </p:spPr>
        <p:txBody>
          <a:bodyPr/>
          <a:lstStyle/>
          <a:p>
            <a:pPr algn="ctr"/>
            <a:r>
              <a:rPr lang="en-GB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Default Mode Network</a:t>
            </a:r>
            <a:br>
              <a:rPr lang="en-GB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DMN</a:t>
            </a:r>
            <a:endParaRPr lang="en-GB" b="1" dirty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440" y="2215813"/>
            <a:ext cx="5181600" cy="2789564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172200" y="415637"/>
            <a:ext cx="5623560" cy="6217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 &amp; Bio-Referencing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noProof="1" smtClean="0">
                <a:solidFill>
                  <a:srgbClr val="0000FF"/>
                </a:solidFill>
              </a:rPr>
              <a:t>Posterior cingulate cortex &amp; precuneus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Medial prefrontal cortex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Angular gyrus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Referencing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noProof="1" smtClean="0">
                <a:solidFill>
                  <a:srgbClr val="0000FF"/>
                </a:solidFill>
              </a:rPr>
              <a:t>Dorsal medial prefrontal cortex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Temporoparietal junction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Lateral temporal cortex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Anterior temporal pole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Auto-Bio (Past) &amp; Future Simulation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noProof="1" smtClean="0">
                <a:solidFill>
                  <a:srgbClr val="0000FF"/>
                </a:solidFill>
              </a:rPr>
              <a:t>Hippocampus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Parahippocampus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Retrosplenial cortex</a:t>
            </a:r>
          </a:p>
          <a:p>
            <a:r>
              <a:rPr lang="en-US" noProof="1" smtClean="0">
                <a:solidFill>
                  <a:srgbClr val="0000FF"/>
                </a:solidFill>
              </a:rPr>
              <a:t>Posterior inferior parietal lobe</a:t>
            </a:r>
            <a:endParaRPr lang="en-US" noProof="1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00396" y="5468871"/>
            <a:ext cx="551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/>
              <a:t>Development of the default-mode network during childhood and adolescence: A longitudinal resting-state fMRI study</a:t>
            </a:r>
            <a:r>
              <a:rPr lang="en-GB" sz="1200" dirty="0" smtClean="0"/>
              <a:t>. Fan </a:t>
            </a:r>
            <a:r>
              <a:rPr lang="en-GB" sz="1200" dirty="0"/>
              <a:t>F, Liao X, Lei T, Zhao T, Xia M, Men W, Wang Y, Hu M, Liu J, Qin S, Tan S, Gao JH, Dong Q, Tao S, He Y</a:t>
            </a:r>
            <a:r>
              <a:rPr lang="en-GB" sz="1200" dirty="0" smtClean="0"/>
              <a:t>. </a:t>
            </a:r>
            <a:r>
              <a:rPr lang="en-GB" sz="1200" i="1" noProof="1" smtClean="0"/>
              <a:t>Neuroimage</a:t>
            </a:r>
            <a:r>
              <a:rPr lang="en-GB" sz="1200" noProof="1" smtClean="0"/>
              <a:t>. 2021 Feb 1;226:117581. doi: 10.1016/j.neuroimage.2020.117581</a:t>
            </a:r>
            <a:r>
              <a:rPr lang="en-GB" sz="1200" noProof="1" smtClean="0"/>
              <a:t>.</a:t>
            </a:r>
            <a:endParaRPr lang="en-GB" sz="1200" noProof="1"/>
          </a:p>
        </p:txBody>
      </p:sp>
      <p:sp>
        <p:nvSpPr>
          <p:cNvPr id="3" name="Textfeld 2"/>
          <p:cNvSpPr txBox="1"/>
          <p:nvPr/>
        </p:nvSpPr>
        <p:spPr>
          <a:xfrm>
            <a:off x="472440" y="6299868"/>
            <a:ext cx="865750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CC BY 4.0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5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9855" y="306936"/>
            <a:ext cx="5893723" cy="132235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n>
                  <a:solidFill>
                    <a:srgbClr val="C00000"/>
                  </a:solidFill>
                </a:ln>
                <a:solidFill>
                  <a:srgbClr val="25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Aesthetic experience</a:t>
            </a:r>
            <a:br>
              <a:rPr lang="en-GB" dirty="0" smtClean="0">
                <a:ln>
                  <a:solidFill>
                    <a:srgbClr val="C00000"/>
                  </a:solidFill>
                </a:ln>
                <a:solidFill>
                  <a:srgbClr val="25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ln>
                  <a:solidFill>
                    <a:srgbClr val="C00000"/>
                  </a:solidFill>
                </a:ln>
                <a:solidFill>
                  <a:srgbClr val="25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DMN</a:t>
            </a:r>
            <a:endParaRPr lang="en-GB" dirty="0">
              <a:ln>
                <a:solidFill>
                  <a:srgbClr val="C00000"/>
                </a:solidFill>
              </a:ln>
              <a:solidFill>
                <a:srgbClr val="25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0718020"/>
              </p:ext>
            </p:extLst>
          </p:nvPr>
        </p:nvGraphicFramePr>
        <p:xfrm>
          <a:off x="170411" y="465513"/>
          <a:ext cx="5654040" cy="571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431" t="1215" r="1431" b="2119"/>
          <a:stretch/>
        </p:blipFill>
        <p:spPr>
          <a:xfrm>
            <a:off x="6650181" y="1695795"/>
            <a:ext cx="4987637" cy="42062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650181" y="6070799"/>
            <a:ext cx="5453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noProof="1" smtClean="0">
                <a:solidFill>
                  <a:schemeClr val="accent2">
                    <a:lumMod val="50000"/>
                  </a:schemeClr>
                </a:solidFill>
              </a:rPr>
              <a:t>Oscar Arias-Carrión, Maria Stamelou, Eric Murillo-Rodríguez, Manuel Menéndez-González and Ernst Pöppel. Dopaminergic reward system: a short integrative review. </a:t>
            </a:r>
            <a:r>
              <a:rPr lang="en-GB" sz="1200" i="1" noProof="1" smtClean="0">
                <a:solidFill>
                  <a:schemeClr val="accent2">
                    <a:lumMod val="50000"/>
                  </a:schemeClr>
                </a:solidFill>
              </a:rPr>
              <a:t>International Archives of Medicine</a:t>
            </a:r>
            <a:r>
              <a:rPr lang="en-GB" sz="1200" noProof="1" smtClean="0">
                <a:solidFill>
                  <a:schemeClr val="accent2">
                    <a:lumMod val="50000"/>
                  </a:schemeClr>
                </a:solidFill>
              </a:rPr>
              <a:t> 2010, 3:24 doi:10.1186/1755-7682-3-24</a:t>
            </a:r>
            <a:endParaRPr lang="en-GB" sz="1200" noProof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132320" y="3150524"/>
            <a:ext cx="947651" cy="56526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9202189" y="4289367"/>
            <a:ext cx="448887" cy="37407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904912" y="5594259"/>
            <a:ext cx="865750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CC BY 2.0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5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560" y="92738"/>
            <a:ext cx="4358640" cy="1325563"/>
          </a:xfrm>
        </p:spPr>
        <p:txBody>
          <a:bodyPr/>
          <a:lstStyle/>
          <a:p>
            <a:r>
              <a:rPr lang="en-GB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Creativity &amp; DMN</a:t>
            </a:r>
            <a:endParaRPr lang="en-GB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2193" y="1418301"/>
            <a:ext cx="5181600" cy="4236720"/>
          </a:xfrm>
          <a:prstGeom prst="rect">
            <a:avLst/>
          </a:prstGeom>
        </p:spPr>
      </p:pic>
      <p:graphicFrame>
        <p:nvGraphicFramePr>
          <p:cNvPr id="9" name="Inhaltsplatzhalt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5588676"/>
              </p:ext>
            </p:extLst>
          </p:nvPr>
        </p:nvGraphicFramePr>
        <p:xfrm>
          <a:off x="6446520" y="141830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468284" y="5821586"/>
            <a:ext cx="538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noProof="1" smtClean="0">
                <a:solidFill>
                  <a:srgbClr val="0000FF"/>
                </a:solidFill>
              </a:rPr>
              <a:t>Creativity and the default network: A functional connectivity analysis of the creative brain at rest. Beaty RE, Benedek M, Wilkins RW, Jauk E, Fink A, Silvia PJ, Hodges DA, Koschutnig K, Neubauer AC. Neuropsychologia. 2014 Nov</a:t>
            </a:r>
            <a:r>
              <a:rPr lang="en-GB" sz="1200" noProof="1" smtClean="0">
                <a:solidFill>
                  <a:srgbClr val="0000FF"/>
                </a:solidFill>
              </a:rPr>
              <a:t>; 64:92-8</a:t>
            </a:r>
            <a:r>
              <a:rPr lang="en-GB" sz="1200" noProof="1" smtClean="0">
                <a:solidFill>
                  <a:srgbClr val="0000FF"/>
                </a:solidFill>
              </a:rPr>
              <a:t>. </a:t>
            </a:r>
            <a:r>
              <a:rPr lang="en-GB" sz="1200" noProof="1" smtClean="0">
                <a:solidFill>
                  <a:srgbClr val="0000FF"/>
                </a:solidFill>
              </a:rPr>
              <a:t/>
            </a:r>
            <a:br>
              <a:rPr lang="en-GB" sz="1200" noProof="1" smtClean="0">
                <a:solidFill>
                  <a:srgbClr val="0000FF"/>
                </a:solidFill>
              </a:rPr>
            </a:br>
            <a:r>
              <a:rPr lang="en-GB" sz="1200" noProof="1" smtClean="0">
                <a:solidFill>
                  <a:srgbClr val="0000FF"/>
                </a:solidFill>
              </a:rPr>
              <a:t>doi</a:t>
            </a:r>
            <a:r>
              <a:rPr lang="en-GB" sz="1200" noProof="1" smtClean="0">
                <a:solidFill>
                  <a:srgbClr val="0000FF"/>
                </a:solidFill>
              </a:rPr>
              <a:t>: 10.1016/j.neuropsychologia.2014.09.019.</a:t>
            </a:r>
            <a:endParaRPr lang="en-GB" sz="1200" noProof="1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2193" y="5430526"/>
            <a:ext cx="865750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CC BY 3.0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0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" y="10636"/>
            <a:ext cx="12187844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998" y="4738858"/>
            <a:ext cx="4706391" cy="1775692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intrinsic</a:t>
            </a:r>
            <a:br>
              <a:rPr lang="en-GB" sz="6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</a:t>
            </a:r>
            <a:r>
              <a:rPr lang="en-GB" sz="6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 </a:t>
            </a:r>
            <a:endParaRPr lang="en-GB" sz="6000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0196427"/>
              </p:ext>
            </p:extLst>
          </p:nvPr>
        </p:nvGraphicFramePr>
        <p:xfrm>
          <a:off x="780011" y="32615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2115727"/>
              </p:ext>
            </p:extLst>
          </p:nvPr>
        </p:nvGraphicFramePr>
        <p:xfrm>
          <a:off x="5025043" y="1204739"/>
          <a:ext cx="5773189" cy="565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0169917" y="96743"/>
            <a:ext cx="19752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DMN</a:t>
            </a:r>
            <a:endParaRPr lang="en-GB" sz="6600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868" y="6442502"/>
            <a:ext cx="366638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noProof="1" smtClean="0">
                <a:solidFill>
                  <a:srgbClr val="FFC000"/>
                </a:solidFill>
              </a:rPr>
              <a:t>https://www.gettyimages.co.uk/detail/photo/</a:t>
            </a:r>
            <a:br>
              <a:rPr lang="en-GB" sz="1050" noProof="1" smtClean="0">
                <a:solidFill>
                  <a:srgbClr val="FFC000"/>
                </a:solidFill>
              </a:rPr>
            </a:br>
            <a:r>
              <a:rPr lang="en-GB" sz="1050" noProof="1" smtClean="0">
                <a:solidFill>
                  <a:srgbClr val="FFC000"/>
                </a:solidFill>
              </a:rPr>
              <a:t>buddha-statue-royalty-free-image/485020819?adppopup=true</a:t>
            </a:r>
            <a:endParaRPr lang="en-GB" sz="1050" noProof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2712" y="102581"/>
            <a:ext cx="4696691" cy="989215"/>
          </a:xfrm>
        </p:spPr>
        <p:txBody>
          <a:bodyPr/>
          <a:lstStyle/>
          <a:p>
            <a:pPr algn="ctr"/>
            <a:r>
              <a:rPr lang="en-GB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DMN &amp; resilience</a:t>
            </a:r>
            <a:endParaRPr lang="en-GB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6305" y="1230536"/>
            <a:ext cx="4125884" cy="4842644"/>
          </a:xfrm>
          <a:prstGeom prst="rect">
            <a:avLst/>
          </a:prstGeom>
        </p:spPr>
      </p:pic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9999050"/>
              </p:ext>
            </p:extLst>
          </p:nvPr>
        </p:nvGraphicFramePr>
        <p:xfrm>
          <a:off x="6172199" y="1379913"/>
          <a:ext cx="5631873" cy="479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eck 5"/>
          <p:cNvSpPr/>
          <p:nvPr/>
        </p:nvSpPr>
        <p:spPr>
          <a:xfrm>
            <a:off x="634538" y="6197607"/>
            <a:ext cx="4757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noProof="1" smtClean="0">
                <a:solidFill>
                  <a:srgbClr val="7030A0"/>
                </a:solidFill>
              </a:rPr>
              <a:t>Roeckner, A.R., Oliver, K.I., Lebois, L.A.M. et al. Neural contributors to trauma resilience: a review of longitudinal neuroimaging studies. Transl Psychiatry 11, 508 (2021). https://doi.org/10.1038/s41398-021-01633-y</a:t>
            </a:r>
            <a:endParaRPr lang="en-GB" sz="1200" noProof="1">
              <a:solidFill>
                <a:srgbClr val="7030A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7062" y="5827616"/>
            <a:ext cx="865750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CC BY 4.0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0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7324"/>
          <a:stretch/>
        </p:blipFill>
        <p:spPr>
          <a:xfrm rot="5400000">
            <a:off x="2669057" y="-2669063"/>
            <a:ext cx="6853879" cy="12192004"/>
          </a:xfrm>
        </p:spPr>
      </p:pic>
      <p:sp>
        <p:nvSpPr>
          <p:cNvPr id="6" name="Textfeld 5"/>
          <p:cNvSpPr txBox="1"/>
          <p:nvPr/>
        </p:nvSpPr>
        <p:spPr>
          <a:xfrm>
            <a:off x="365760" y="465513"/>
            <a:ext cx="5482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Thank you ...</a:t>
            </a:r>
            <a:endParaRPr lang="en-GB" sz="9600" dirty="0">
              <a:solidFill>
                <a:schemeClr val="accent6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88424" y="4199159"/>
            <a:ext cx="5379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... for listening!</a:t>
            </a:r>
            <a:endParaRPr lang="en-GB" sz="8000" dirty="0">
              <a:solidFill>
                <a:schemeClr val="accent6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1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Breitbild</PresentationFormat>
  <Paragraphs>67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Blackadder ITC</vt:lpstr>
      <vt:lpstr>Calibri</vt:lpstr>
      <vt:lpstr>Calibri Light</vt:lpstr>
      <vt:lpstr>Office</vt:lpstr>
      <vt:lpstr>Neuro-Music-Education and the Default Mode Network International Conference of the Czech Music Council Complex Impact of Music on Pedagogical Processes 10th November Prague </vt:lpstr>
      <vt:lpstr>Neuro-Music-Education</vt:lpstr>
      <vt:lpstr>Default Mode Network DMN</vt:lpstr>
      <vt:lpstr>Aesthetic experience &amp; DMN</vt:lpstr>
      <vt:lpstr>Creativity &amp; DMN</vt:lpstr>
      <vt:lpstr> &amp; intrinsic processing </vt:lpstr>
      <vt:lpstr>DMN &amp; resilience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Mastnak</dc:creator>
  <cp:lastModifiedBy>Wolfgang Mastnak</cp:lastModifiedBy>
  <cp:revision>27</cp:revision>
  <dcterms:created xsi:type="dcterms:W3CDTF">2022-10-29T16:01:00Z</dcterms:created>
  <dcterms:modified xsi:type="dcterms:W3CDTF">2022-11-01T09:19:07Z</dcterms:modified>
</cp:coreProperties>
</file>