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8" r:id="rId2"/>
    <p:sldId id="265" r:id="rId3"/>
    <p:sldId id="259" r:id="rId4"/>
    <p:sldId id="263" r:id="rId5"/>
    <p:sldId id="260" r:id="rId6"/>
    <p:sldId id="264" r:id="rId7"/>
    <p:sldId id="261" r:id="rId8"/>
    <p:sldId id="262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68" r:id="rId18"/>
    <p:sldId id="276" r:id="rId19"/>
    <p:sldId id="275" r:id="rId20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198EF-B83D-4874-ABB4-A90442618389}" v="86" dt="2022-11-02T14:21:09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34" y="62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tor Jiri" userId="8f431ce1-f808-4968-bd6f-e26d2d1c5003" providerId="ADAL" clId="{961198EF-B83D-4874-ABB4-A90442618389}"/>
    <pc:docChg chg="undo custSel addSld modSld">
      <pc:chgData name="Kantor Jiri" userId="8f431ce1-f808-4968-bd6f-e26d2d1c5003" providerId="ADAL" clId="{961198EF-B83D-4874-ABB4-A90442618389}" dt="2022-11-02T14:49:52.310" v="5459" actId="20577"/>
      <pc:docMkLst>
        <pc:docMk/>
      </pc:docMkLst>
      <pc:sldChg chg="modSp mod">
        <pc:chgData name="Kantor Jiri" userId="8f431ce1-f808-4968-bd6f-e26d2d1c5003" providerId="ADAL" clId="{961198EF-B83D-4874-ABB4-A90442618389}" dt="2022-11-02T14:49:52.310" v="5459" actId="20577"/>
        <pc:sldMkLst>
          <pc:docMk/>
          <pc:sldMk cId="2874114276" sldId="258"/>
        </pc:sldMkLst>
        <pc:spChg chg="mod">
          <ac:chgData name="Kantor Jiri" userId="8f431ce1-f808-4968-bd6f-e26d2d1c5003" providerId="ADAL" clId="{961198EF-B83D-4874-ABB4-A90442618389}" dt="2022-11-02T14:49:52.310" v="5459" actId="20577"/>
          <ac:spMkLst>
            <pc:docMk/>
            <pc:sldMk cId="2874114276" sldId="258"/>
            <ac:spMk id="2" creationId="{00000000-0000-0000-0000-000000000000}"/>
          </ac:spMkLst>
        </pc:spChg>
        <pc:spChg chg="mod">
          <ac:chgData name="Kantor Jiri" userId="8f431ce1-f808-4968-bd6f-e26d2d1c5003" providerId="ADAL" clId="{961198EF-B83D-4874-ABB4-A90442618389}" dt="2022-11-02T14:19:28.585" v="3661" actId="5793"/>
          <ac:spMkLst>
            <pc:docMk/>
            <pc:sldMk cId="2874114276" sldId="258"/>
            <ac:spMk id="3" creationId="{00000000-0000-0000-0000-000000000000}"/>
          </ac:spMkLst>
        </pc:spChg>
        <pc:spChg chg="mod">
          <ac:chgData name="Kantor Jiri" userId="8f431ce1-f808-4968-bd6f-e26d2d1c5003" providerId="ADAL" clId="{961198EF-B83D-4874-ABB4-A90442618389}" dt="2022-11-02T14:23:40.569" v="3857" actId="20577"/>
          <ac:spMkLst>
            <pc:docMk/>
            <pc:sldMk cId="2874114276" sldId="258"/>
            <ac:spMk id="5" creationId="{00000000-0000-0000-0000-000000000000}"/>
          </ac:spMkLst>
        </pc:spChg>
      </pc:sldChg>
      <pc:sldChg chg="delSp modSp mod">
        <pc:chgData name="Kantor Jiri" userId="8f431ce1-f808-4968-bd6f-e26d2d1c5003" providerId="ADAL" clId="{961198EF-B83D-4874-ABB4-A90442618389}" dt="2022-11-02T14:31:15.794" v="3946" actId="790"/>
        <pc:sldMkLst>
          <pc:docMk/>
          <pc:sldMk cId="267501920" sldId="259"/>
        </pc:sldMkLst>
        <pc:spChg chg="mod">
          <ac:chgData name="Kantor Jiri" userId="8f431ce1-f808-4968-bd6f-e26d2d1c5003" providerId="ADAL" clId="{961198EF-B83D-4874-ABB4-A90442618389}" dt="2022-11-02T14:31:15.794" v="3946" actId="790"/>
          <ac:spMkLst>
            <pc:docMk/>
            <pc:sldMk cId="267501920" sldId="259"/>
            <ac:spMk id="2" creationId="{00000000-0000-0000-0000-000000000000}"/>
          </ac:spMkLst>
        </pc:spChg>
        <pc:spChg chg="del">
          <ac:chgData name="Kantor Jiri" userId="8f431ce1-f808-4968-bd6f-e26d2d1c5003" providerId="ADAL" clId="{961198EF-B83D-4874-ABB4-A90442618389}" dt="2022-11-02T14:21:41.198" v="3694" actId="478"/>
          <ac:spMkLst>
            <pc:docMk/>
            <pc:sldMk cId="267501920" sldId="259"/>
            <ac:spMk id="4" creationId="{00000000-0000-0000-0000-000000000000}"/>
          </ac:spMkLst>
        </pc:spChg>
      </pc:sldChg>
      <pc:sldChg chg="delSp modSp mod">
        <pc:chgData name="Kantor Jiri" userId="8f431ce1-f808-4968-bd6f-e26d2d1c5003" providerId="ADAL" clId="{961198EF-B83D-4874-ABB4-A90442618389}" dt="2022-11-02T14:31:54.458" v="3948" actId="790"/>
        <pc:sldMkLst>
          <pc:docMk/>
          <pc:sldMk cId="2910430683" sldId="260"/>
        </pc:sldMkLst>
        <pc:spChg chg="mod">
          <ac:chgData name="Kantor Jiri" userId="8f431ce1-f808-4968-bd6f-e26d2d1c5003" providerId="ADAL" clId="{961198EF-B83D-4874-ABB4-A90442618389}" dt="2022-11-02T14:31:54.458" v="3948" actId="790"/>
          <ac:spMkLst>
            <pc:docMk/>
            <pc:sldMk cId="2910430683" sldId="260"/>
            <ac:spMk id="2" creationId="{5CF73BCF-9B36-6EFB-33CA-3CE6B55E6B20}"/>
          </ac:spMkLst>
        </pc:spChg>
        <pc:spChg chg="del">
          <ac:chgData name="Kantor Jiri" userId="8f431ce1-f808-4968-bd6f-e26d2d1c5003" providerId="ADAL" clId="{961198EF-B83D-4874-ABB4-A90442618389}" dt="2022-11-02T14:21:47.596" v="3695" actId="478"/>
          <ac:spMkLst>
            <pc:docMk/>
            <pc:sldMk cId="2910430683" sldId="260"/>
            <ac:spMk id="4" creationId="{A24B697C-F58A-5A70-7192-0F6FDE62DF95}"/>
          </ac:spMkLst>
        </pc:spChg>
      </pc:sldChg>
      <pc:sldChg chg="delSp modSp mod">
        <pc:chgData name="Kantor Jiri" userId="8f431ce1-f808-4968-bd6f-e26d2d1c5003" providerId="ADAL" clId="{961198EF-B83D-4874-ABB4-A90442618389}" dt="2022-11-02T14:26:56.787" v="3886" actId="207"/>
        <pc:sldMkLst>
          <pc:docMk/>
          <pc:sldMk cId="3104322719" sldId="261"/>
        </pc:sldMkLst>
        <pc:spChg chg="mod">
          <ac:chgData name="Kantor Jiri" userId="8f431ce1-f808-4968-bd6f-e26d2d1c5003" providerId="ADAL" clId="{961198EF-B83D-4874-ABB4-A90442618389}" dt="2022-11-02T10:44:22.606" v="57" actId="20577"/>
          <ac:spMkLst>
            <pc:docMk/>
            <pc:sldMk cId="3104322719" sldId="261"/>
            <ac:spMk id="2" creationId="{C5340B85-85B0-13E8-4BED-FBD4F3C7FCE2}"/>
          </ac:spMkLst>
        </pc:spChg>
        <pc:spChg chg="mod">
          <ac:chgData name="Kantor Jiri" userId="8f431ce1-f808-4968-bd6f-e26d2d1c5003" providerId="ADAL" clId="{961198EF-B83D-4874-ABB4-A90442618389}" dt="2022-11-02T14:26:54.612" v="3885" actId="207"/>
          <ac:spMkLst>
            <pc:docMk/>
            <pc:sldMk cId="3104322719" sldId="261"/>
            <ac:spMk id="3" creationId="{3B9683B5-CBFB-A6FE-4B2E-4A2154325394}"/>
          </ac:spMkLst>
        </pc:spChg>
        <pc:spChg chg="mod">
          <ac:chgData name="Kantor Jiri" userId="8f431ce1-f808-4968-bd6f-e26d2d1c5003" providerId="ADAL" clId="{961198EF-B83D-4874-ABB4-A90442618389}" dt="2022-11-02T14:26:56.787" v="3886" actId="207"/>
          <ac:spMkLst>
            <pc:docMk/>
            <pc:sldMk cId="3104322719" sldId="261"/>
            <ac:spMk id="4" creationId="{FCD675A2-9A54-B15B-A99C-04DAA7C42E90}"/>
          </ac:spMkLst>
        </pc:spChg>
        <pc:spChg chg="del">
          <ac:chgData name="Kantor Jiri" userId="8f431ce1-f808-4968-bd6f-e26d2d1c5003" providerId="ADAL" clId="{961198EF-B83D-4874-ABB4-A90442618389}" dt="2022-11-02T14:24:00.978" v="3859" actId="478"/>
          <ac:spMkLst>
            <pc:docMk/>
            <pc:sldMk cId="3104322719" sldId="261"/>
            <ac:spMk id="5" creationId="{9A32E2A5-DA93-9C03-CF19-6223AAE7BE1D}"/>
          </ac:spMkLst>
        </pc:spChg>
        <pc:picChg chg="mod">
          <ac:chgData name="Kantor Jiri" userId="8f431ce1-f808-4968-bd6f-e26d2d1c5003" providerId="ADAL" clId="{961198EF-B83D-4874-ABB4-A90442618389}" dt="2022-11-02T10:50:40.470" v="320" actId="1076"/>
          <ac:picMkLst>
            <pc:docMk/>
            <pc:sldMk cId="3104322719" sldId="261"/>
            <ac:picMk id="4098" creationId="{3773F314-E75D-B3D1-D82B-C44738B3D563}"/>
          </ac:picMkLst>
        </pc:picChg>
      </pc:sldChg>
      <pc:sldChg chg="addSp delSp modSp mod">
        <pc:chgData name="Kantor Jiri" userId="8f431ce1-f808-4968-bd6f-e26d2d1c5003" providerId="ADAL" clId="{961198EF-B83D-4874-ABB4-A90442618389}" dt="2022-11-02T14:27:13.787" v="3888" actId="20577"/>
        <pc:sldMkLst>
          <pc:docMk/>
          <pc:sldMk cId="640942476" sldId="262"/>
        </pc:sldMkLst>
        <pc:spChg chg="mod">
          <ac:chgData name="Kantor Jiri" userId="8f431ce1-f808-4968-bd6f-e26d2d1c5003" providerId="ADAL" clId="{961198EF-B83D-4874-ABB4-A90442618389}" dt="2022-11-02T14:25:20.377" v="3872" actId="790"/>
          <ac:spMkLst>
            <pc:docMk/>
            <pc:sldMk cId="640942476" sldId="262"/>
            <ac:spMk id="2" creationId="{F5DF1C77-5CB7-4CE6-0537-C7DAF1C1613C}"/>
          </ac:spMkLst>
        </pc:spChg>
        <pc:spChg chg="mod">
          <ac:chgData name="Kantor Jiri" userId="8f431ce1-f808-4968-bd6f-e26d2d1c5003" providerId="ADAL" clId="{961198EF-B83D-4874-ABB4-A90442618389}" dt="2022-11-02T14:26:24.213" v="3882" actId="207"/>
          <ac:spMkLst>
            <pc:docMk/>
            <pc:sldMk cId="640942476" sldId="262"/>
            <ac:spMk id="3" creationId="{4FF74887-5DD6-07B5-756B-6B4BDB9831D0}"/>
          </ac:spMkLst>
        </pc:spChg>
        <pc:spChg chg="mod">
          <ac:chgData name="Kantor Jiri" userId="8f431ce1-f808-4968-bd6f-e26d2d1c5003" providerId="ADAL" clId="{961198EF-B83D-4874-ABB4-A90442618389}" dt="2022-11-02T14:27:13.787" v="3888" actId="20577"/>
          <ac:spMkLst>
            <pc:docMk/>
            <pc:sldMk cId="640942476" sldId="262"/>
            <ac:spMk id="4" creationId="{7BD4AD0B-56C2-6F17-E5F2-59F2DAB8A9FD}"/>
          </ac:spMkLst>
        </pc:spChg>
        <pc:spChg chg="del">
          <ac:chgData name="Kantor Jiri" userId="8f431ce1-f808-4968-bd6f-e26d2d1c5003" providerId="ADAL" clId="{961198EF-B83D-4874-ABB4-A90442618389}" dt="2022-11-02T14:26:33.120" v="3884" actId="478"/>
          <ac:spMkLst>
            <pc:docMk/>
            <pc:sldMk cId="640942476" sldId="262"/>
            <ac:spMk id="5" creationId="{2B2C0062-61F9-A3E3-5881-442ADF754D7D}"/>
          </ac:spMkLst>
        </pc:spChg>
        <pc:picChg chg="add del mod">
          <ac:chgData name="Kantor Jiri" userId="8f431ce1-f808-4968-bd6f-e26d2d1c5003" providerId="ADAL" clId="{961198EF-B83D-4874-ABB4-A90442618389}" dt="2022-11-02T10:59:04.865" v="880"/>
          <ac:picMkLst>
            <pc:docMk/>
            <pc:sldMk cId="640942476" sldId="262"/>
            <ac:picMk id="8194" creationId="{0A763FEE-AB96-FA68-F82F-13F87DFBF227}"/>
          </ac:picMkLst>
        </pc:picChg>
        <pc:picChg chg="add mod">
          <ac:chgData name="Kantor Jiri" userId="8f431ce1-f808-4968-bd6f-e26d2d1c5003" providerId="ADAL" clId="{961198EF-B83D-4874-ABB4-A90442618389}" dt="2022-11-02T10:59:12.383" v="884" actId="1076"/>
          <ac:picMkLst>
            <pc:docMk/>
            <pc:sldMk cId="640942476" sldId="262"/>
            <ac:picMk id="8196" creationId="{EB676FA8-C3E3-FCF9-51A0-1A40CD68ACB4}"/>
          </ac:picMkLst>
        </pc:picChg>
      </pc:sldChg>
      <pc:sldChg chg="modSp mod">
        <pc:chgData name="Kantor Jiri" userId="8f431ce1-f808-4968-bd6f-e26d2d1c5003" providerId="ADAL" clId="{961198EF-B83D-4874-ABB4-A90442618389}" dt="2022-11-02T14:31:28.587" v="3947" actId="790"/>
        <pc:sldMkLst>
          <pc:docMk/>
          <pc:sldMk cId="752606231" sldId="263"/>
        </pc:sldMkLst>
        <pc:spChg chg="mod">
          <ac:chgData name="Kantor Jiri" userId="8f431ce1-f808-4968-bd6f-e26d2d1c5003" providerId="ADAL" clId="{961198EF-B83D-4874-ABB4-A90442618389}" dt="2022-11-02T14:31:28.587" v="3947" actId="790"/>
          <ac:spMkLst>
            <pc:docMk/>
            <pc:sldMk cId="752606231" sldId="263"/>
            <ac:spMk id="2" creationId="{5CF73BCF-9B36-6EFB-33CA-3CE6B55E6B20}"/>
          </ac:spMkLst>
        </pc:spChg>
        <pc:spChg chg="mod">
          <ac:chgData name="Kantor Jiri" userId="8f431ce1-f808-4968-bd6f-e26d2d1c5003" providerId="ADAL" clId="{961198EF-B83D-4874-ABB4-A90442618389}" dt="2022-11-02T14:19:15.019" v="3659" actId="207"/>
          <ac:spMkLst>
            <pc:docMk/>
            <pc:sldMk cId="752606231" sldId="263"/>
            <ac:spMk id="4" creationId="{A24B697C-F58A-5A70-7192-0F6FDE62DF95}"/>
          </ac:spMkLst>
        </pc:spChg>
      </pc:sldChg>
      <pc:sldChg chg="addSp delSp modSp mod">
        <pc:chgData name="Kantor Jiri" userId="8f431ce1-f808-4968-bd6f-e26d2d1c5003" providerId="ADAL" clId="{961198EF-B83D-4874-ABB4-A90442618389}" dt="2022-11-02T14:32:35.091" v="3999" actId="20577"/>
        <pc:sldMkLst>
          <pc:docMk/>
          <pc:sldMk cId="657460666" sldId="264"/>
        </pc:sldMkLst>
        <pc:spChg chg="mod">
          <ac:chgData name="Kantor Jiri" userId="8f431ce1-f808-4968-bd6f-e26d2d1c5003" providerId="ADAL" clId="{961198EF-B83D-4874-ABB4-A90442618389}" dt="2022-11-02T14:32:35.091" v="3999" actId="20577"/>
          <ac:spMkLst>
            <pc:docMk/>
            <pc:sldMk cId="657460666" sldId="264"/>
            <ac:spMk id="2" creationId="{B34D740D-2C41-210D-3553-A2D08A89142F}"/>
          </ac:spMkLst>
        </pc:spChg>
        <pc:spChg chg="mod">
          <ac:chgData name="Kantor Jiri" userId="8f431ce1-f808-4968-bd6f-e26d2d1c5003" providerId="ADAL" clId="{961198EF-B83D-4874-ABB4-A90442618389}" dt="2022-11-02T14:24:50.508" v="3870" actId="313"/>
          <ac:spMkLst>
            <pc:docMk/>
            <pc:sldMk cId="657460666" sldId="264"/>
            <ac:spMk id="4" creationId="{193FB22F-0337-CCE4-F77E-3259C9716DE8}"/>
          </ac:spMkLst>
        </pc:spChg>
        <pc:spChg chg="mod">
          <ac:chgData name="Kantor Jiri" userId="8f431ce1-f808-4968-bd6f-e26d2d1c5003" providerId="ADAL" clId="{961198EF-B83D-4874-ABB4-A90442618389}" dt="2022-11-02T14:23:53.742" v="3858" actId="207"/>
          <ac:spMkLst>
            <pc:docMk/>
            <pc:sldMk cId="657460666" sldId="264"/>
            <ac:spMk id="5" creationId="{A607B764-BCB2-0C66-EE44-CE634989A2B3}"/>
          </ac:spMkLst>
        </pc:spChg>
        <pc:spChg chg="add del">
          <ac:chgData name="Kantor Jiri" userId="8f431ce1-f808-4968-bd6f-e26d2d1c5003" providerId="ADAL" clId="{961198EF-B83D-4874-ABB4-A90442618389}" dt="2022-11-02T10:44:56.494" v="59" actId="22"/>
          <ac:spMkLst>
            <pc:docMk/>
            <pc:sldMk cId="657460666" sldId="264"/>
            <ac:spMk id="7" creationId="{BE54D6B0-D688-092E-13FE-66DCFBF5396A}"/>
          </ac:spMkLst>
        </pc:spChg>
        <pc:spChg chg="add del">
          <ac:chgData name="Kantor Jiri" userId="8f431ce1-f808-4968-bd6f-e26d2d1c5003" providerId="ADAL" clId="{961198EF-B83D-4874-ABB4-A90442618389}" dt="2022-11-02T10:45:13.701" v="61" actId="22"/>
          <ac:spMkLst>
            <pc:docMk/>
            <pc:sldMk cId="657460666" sldId="264"/>
            <ac:spMk id="9" creationId="{0DDA7060-8EA2-1166-D716-65E71C32AC04}"/>
          </ac:spMkLst>
        </pc:spChg>
        <pc:spChg chg="add del mod">
          <ac:chgData name="Kantor Jiri" userId="8f431ce1-f808-4968-bd6f-e26d2d1c5003" providerId="ADAL" clId="{961198EF-B83D-4874-ABB4-A90442618389}" dt="2022-11-02T14:22:15.237" v="3698" actId="478"/>
          <ac:spMkLst>
            <pc:docMk/>
            <pc:sldMk cId="657460666" sldId="264"/>
            <ac:spMk id="10" creationId="{8AD6D207-D489-DA2C-CC03-370A9D5D2E71}"/>
          </ac:spMkLst>
        </pc:spChg>
        <pc:picChg chg="add del mod">
          <ac:chgData name="Kantor Jiri" userId="8f431ce1-f808-4968-bd6f-e26d2d1c5003" providerId="ADAL" clId="{961198EF-B83D-4874-ABB4-A90442618389}" dt="2022-11-02T10:45:35.971" v="67"/>
          <ac:picMkLst>
            <pc:docMk/>
            <pc:sldMk cId="657460666" sldId="264"/>
            <ac:picMk id="7170" creationId="{F836EDF0-2A1C-57A5-5744-72C1590728E8}"/>
          </ac:picMkLst>
        </pc:picChg>
        <pc:picChg chg="add mod">
          <ac:chgData name="Kantor Jiri" userId="8f431ce1-f808-4968-bd6f-e26d2d1c5003" providerId="ADAL" clId="{961198EF-B83D-4874-ABB4-A90442618389}" dt="2022-11-02T10:46:49.240" v="90" actId="1076"/>
          <ac:picMkLst>
            <pc:docMk/>
            <pc:sldMk cId="657460666" sldId="264"/>
            <ac:picMk id="7172" creationId="{683C08F5-6A5C-D070-ECBB-31187976880C}"/>
          </ac:picMkLst>
        </pc:picChg>
      </pc:sldChg>
      <pc:sldChg chg="addSp delSp modSp mod">
        <pc:chgData name="Kantor Jiri" userId="8f431ce1-f808-4968-bd6f-e26d2d1c5003" providerId="ADAL" clId="{961198EF-B83D-4874-ABB4-A90442618389}" dt="2022-11-02T14:21:32.806" v="3693" actId="20577"/>
        <pc:sldMkLst>
          <pc:docMk/>
          <pc:sldMk cId="380139563" sldId="265"/>
        </pc:sldMkLst>
        <pc:spChg chg="mod">
          <ac:chgData name="Kantor Jiri" userId="8f431ce1-f808-4968-bd6f-e26d2d1c5003" providerId="ADAL" clId="{961198EF-B83D-4874-ABB4-A90442618389}" dt="2022-11-02T14:16:06.922" v="3532" actId="790"/>
          <ac:spMkLst>
            <pc:docMk/>
            <pc:sldMk cId="380139563" sldId="265"/>
            <ac:spMk id="3" creationId="{5387A52F-DD08-BEC2-4CDD-8CF20344D843}"/>
          </ac:spMkLst>
        </pc:spChg>
        <pc:spChg chg="mod">
          <ac:chgData name="Kantor Jiri" userId="8f431ce1-f808-4968-bd6f-e26d2d1c5003" providerId="ADAL" clId="{961198EF-B83D-4874-ABB4-A90442618389}" dt="2022-11-02T14:15:52.705" v="3531" actId="790"/>
          <ac:spMkLst>
            <pc:docMk/>
            <pc:sldMk cId="380139563" sldId="265"/>
            <ac:spMk id="4" creationId="{336C05DA-0BE1-6F34-C042-645DF453FF97}"/>
          </ac:spMkLst>
        </pc:spChg>
        <pc:spChg chg="add del mod">
          <ac:chgData name="Kantor Jiri" userId="8f431ce1-f808-4968-bd6f-e26d2d1c5003" providerId="ADAL" clId="{961198EF-B83D-4874-ABB4-A90442618389}" dt="2022-11-02T14:21:32.806" v="3693" actId="20577"/>
          <ac:spMkLst>
            <pc:docMk/>
            <pc:sldMk cId="380139563" sldId="265"/>
            <ac:spMk id="5" creationId="{ABFEB550-0494-E535-3A3C-137F4060D6D2}"/>
          </ac:spMkLst>
        </pc:spChg>
      </pc:sldChg>
      <pc:sldChg chg="addSp delSp modSp new mod">
        <pc:chgData name="Kantor Jiri" userId="8f431ce1-f808-4968-bd6f-e26d2d1c5003" providerId="ADAL" clId="{961198EF-B83D-4874-ABB4-A90442618389}" dt="2022-11-02T14:27:40.757" v="3892" actId="478"/>
        <pc:sldMkLst>
          <pc:docMk/>
          <pc:sldMk cId="4199321702" sldId="266"/>
        </pc:sldMkLst>
        <pc:spChg chg="mod">
          <ac:chgData name="Kantor Jiri" userId="8f431ce1-f808-4968-bd6f-e26d2d1c5003" providerId="ADAL" clId="{961198EF-B83D-4874-ABB4-A90442618389}" dt="2022-11-02T14:27:33.370" v="3891" actId="790"/>
          <ac:spMkLst>
            <pc:docMk/>
            <pc:sldMk cId="4199321702" sldId="266"/>
            <ac:spMk id="2" creationId="{8FAE9141-2783-E26F-6785-D5B62C4930FF}"/>
          </ac:spMkLst>
        </pc:spChg>
        <pc:spChg chg="del mod">
          <ac:chgData name="Kantor Jiri" userId="8f431ce1-f808-4968-bd6f-e26d2d1c5003" providerId="ADAL" clId="{961198EF-B83D-4874-ABB4-A90442618389}" dt="2022-11-02T12:06:36.683" v="3355" actId="22"/>
          <ac:spMkLst>
            <pc:docMk/>
            <pc:sldMk cId="4199321702" sldId="266"/>
            <ac:spMk id="3" creationId="{1AF4C3F6-07B2-FCAA-5193-B53C9B5237DF}"/>
          </ac:spMkLst>
        </pc:spChg>
        <pc:spChg chg="mod">
          <ac:chgData name="Kantor Jiri" userId="8f431ce1-f808-4968-bd6f-e26d2d1c5003" providerId="ADAL" clId="{961198EF-B83D-4874-ABB4-A90442618389}" dt="2022-11-02T14:27:26.411" v="3889" actId="790"/>
          <ac:spMkLst>
            <pc:docMk/>
            <pc:sldMk cId="4199321702" sldId="266"/>
            <ac:spMk id="4" creationId="{CD3A8753-0EB8-5467-037A-BBF1633082B0}"/>
          </ac:spMkLst>
        </pc:spChg>
        <pc:spChg chg="del">
          <ac:chgData name="Kantor Jiri" userId="8f431ce1-f808-4968-bd6f-e26d2d1c5003" providerId="ADAL" clId="{961198EF-B83D-4874-ABB4-A90442618389}" dt="2022-11-02T14:27:40.757" v="3892" actId="478"/>
          <ac:spMkLst>
            <pc:docMk/>
            <pc:sldMk cId="4199321702" sldId="266"/>
            <ac:spMk id="5" creationId="{00E8A09F-046E-96ED-FF47-DD95FF9FFA77}"/>
          </ac:spMkLst>
        </pc:spChg>
        <pc:spChg chg="add del mod">
          <ac:chgData name="Kantor Jiri" userId="8f431ce1-f808-4968-bd6f-e26d2d1c5003" providerId="ADAL" clId="{961198EF-B83D-4874-ABB4-A90442618389}" dt="2022-11-02T12:08:06.090" v="3372" actId="478"/>
          <ac:spMkLst>
            <pc:docMk/>
            <pc:sldMk cId="4199321702" sldId="266"/>
            <ac:spMk id="11" creationId="{8A0CF5BD-A022-63A9-AD63-77A741774DE7}"/>
          </ac:spMkLst>
        </pc:spChg>
        <pc:picChg chg="add del mod ord">
          <ac:chgData name="Kantor Jiri" userId="8f431ce1-f808-4968-bd6f-e26d2d1c5003" providerId="ADAL" clId="{961198EF-B83D-4874-ABB4-A90442618389}" dt="2022-11-02T12:07:52.351" v="3368" actId="478"/>
          <ac:picMkLst>
            <pc:docMk/>
            <pc:sldMk cId="4199321702" sldId="266"/>
            <ac:picMk id="7" creationId="{83C49FD0-6ED1-002C-3DD2-DB2AEFCCB74F}"/>
          </ac:picMkLst>
        </pc:picChg>
        <pc:picChg chg="add mod modCrop">
          <ac:chgData name="Kantor Jiri" userId="8f431ce1-f808-4968-bd6f-e26d2d1c5003" providerId="ADAL" clId="{961198EF-B83D-4874-ABB4-A90442618389}" dt="2022-11-02T12:08:13.569" v="3375" actId="1076"/>
          <ac:picMkLst>
            <pc:docMk/>
            <pc:sldMk cId="4199321702" sldId="266"/>
            <ac:picMk id="9" creationId="{52D602EF-76CE-5861-DBDE-21C14A21DC24}"/>
          </ac:picMkLst>
        </pc:picChg>
        <pc:picChg chg="add mod">
          <ac:chgData name="Kantor Jiri" userId="8f431ce1-f808-4968-bd6f-e26d2d1c5003" providerId="ADAL" clId="{961198EF-B83D-4874-ABB4-A90442618389}" dt="2022-11-02T12:08:11.432" v="3374" actId="1076"/>
          <ac:picMkLst>
            <pc:docMk/>
            <pc:sldMk cId="4199321702" sldId="266"/>
            <ac:picMk id="11266" creationId="{64C2B5F8-061E-FA50-6CE9-DD7CF2D41848}"/>
          </ac:picMkLst>
        </pc:picChg>
        <pc:picChg chg="add del mod">
          <ac:chgData name="Kantor Jiri" userId="8f431ce1-f808-4968-bd6f-e26d2d1c5003" providerId="ADAL" clId="{961198EF-B83D-4874-ABB4-A90442618389}" dt="2022-11-02T11:58:34.656" v="3317"/>
          <ac:picMkLst>
            <pc:docMk/>
            <pc:sldMk cId="4199321702" sldId="266"/>
            <ac:picMk id="11268" creationId="{B4799738-017B-5F0E-66A3-6C43AC164F1B}"/>
          </ac:picMkLst>
        </pc:picChg>
        <pc:picChg chg="add mod">
          <ac:chgData name="Kantor Jiri" userId="8f431ce1-f808-4968-bd6f-e26d2d1c5003" providerId="ADAL" clId="{961198EF-B83D-4874-ABB4-A90442618389}" dt="2022-11-02T12:07:47.792" v="3365" actId="14100"/>
          <ac:picMkLst>
            <pc:docMk/>
            <pc:sldMk cId="4199321702" sldId="266"/>
            <ac:picMk id="11270" creationId="{6F2AD90C-DF7A-E48D-F422-771CD26E7EE9}"/>
          </ac:picMkLst>
        </pc:picChg>
      </pc:sldChg>
      <pc:sldChg chg="addSp delSp modSp new mod">
        <pc:chgData name="Kantor Jiri" userId="8f431ce1-f808-4968-bd6f-e26d2d1c5003" providerId="ADAL" clId="{961198EF-B83D-4874-ABB4-A90442618389}" dt="2022-11-02T14:28:10.186" v="3897" actId="478"/>
        <pc:sldMkLst>
          <pc:docMk/>
          <pc:sldMk cId="2344691513" sldId="267"/>
        </pc:sldMkLst>
        <pc:spChg chg="mod">
          <ac:chgData name="Kantor Jiri" userId="8f431ce1-f808-4968-bd6f-e26d2d1c5003" providerId="ADAL" clId="{961198EF-B83D-4874-ABB4-A90442618389}" dt="2022-11-02T14:28:02.778" v="3895" actId="790"/>
          <ac:spMkLst>
            <pc:docMk/>
            <pc:sldMk cId="2344691513" sldId="267"/>
            <ac:spMk id="2" creationId="{6BEBFFBE-28A8-9875-9D1B-4A217D54CED3}"/>
          </ac:spMkLst>
        </pc:spChg>
        <pc:spChg chg="mod">
          <ac:chgData name="Kantor Jiri" userId="8f431ce1-f808-4968-bd6f-e26d2d1c5003" providerId="ADAL" clId="{961198EF-B83D-4874-ABB4-A90442618389}" dt="2022-11-02T14:27:58.437" v="3894" actId="790"/>
          <ac:spMkLst>
            <pc:docMk/>
            <pc:sldMk cId="2344691513" sldId="267"/>
            <ac:spMk id="3" creationId="{D5E906D1-C9A9-E9A6-A2E6-2151504EE4DA}"/>
          </ac:spMkLst>
        </pc:spChg>
        <pc:spChg chg="del">
          <ac:chgData name="Kantor Jiri" userId="8f431ce1-f808-4968-bd6f-e26d2d1c5003" providerId="ADAL" clId="{961198EF-B83D-4874-ABB4-A90442618389}" dt="2022-11-02T14:28:06.396" v="3896" actId="478"/>
          <ac:spMkLst>
            <pc:docMk/>
            <pc:sldMk cId="2344691513" sldId="267"/>
            <ac:spMk id="4" creationId="{7AC803E3-0996-E7F5-1A17-4B1338911F53}"/>
          </ac:spMkLst>
        </pc:spChg>
        <pc:spChg chg="del">
          <ac:chgData name="Kantor Jiri" userId="8f431ce1-f808-4968-bd6f-e26d2d1c5003" providerId="ADAL" clId="{961198EF-B83D-4874-ABB4-A90442618389}" dt="2022-11-02T14:28:10.186" v="3897" actId="478"/>
          <ac:spMkLst>
            <pc:docMk/>
            <pc:sldMk cId="2344691513" sldId="267"/>
            <ac:spMk id="5" creationId="{F011ABC3-FA0A-F881-40BA-AB1FCEFB33F8}"/>
          </ac:spMkLst>
        </pc:spChg>
        <pc:spChg chg="add mod">
          <ac:chgData name="Kantor Jiri" userId="8f431ce1-f808-4968-bd6f-e26d2d1c5003" providerId="ADAL" clId="{961198EF-B83D-4874-ABB4-A90442618389}" dt="2022-11-02T12:11:03.057" v="3416" actId="14100"/>
          <ac:spMkLst>
            <pc:docMk/>
            <pc:sldMk cId="2344691513" sldId="267"/>
            <ac:spMk id="7" creationId="{E978624F-52F5-6E30-D87F-4DF156E9FAB8}"/>
          </ac:spMkLst>
        </pc:spChg>
        <pc:picChg chg="add mod">
          <ac:chgData name="Kantor Jiri" userId="8f431ce1-f808-4968-bd6f-e26d2d1c5003" providerId="ADAL" clId="{961198EF-B83D-4874-ABB4-A90442618389}" dt="2022-11-02T12:10:51.521" v="3413" actId="1076"/>
          <ac:picMkLst>
            <pc:docMk/>
            <pc:sldMk cId="2344691513" sldId="267"/>
            <ac:picMk id="6" creationId="{3358B6F4-0B36-E0F3-CBA9-E1B5224337F1}"/>
          </ac:picMkLst>
        </pc:picChg>
      </pc:sldChg>
      <pc:sldChg chg="delSp modSp new mod">
        <pc:chgData name="Kantor Jiri" userId="8f431ce1-f808-4968-bd6f-e26d2d1c5003" providerId="ADAL" clId="{961198EF-B83D-4874-ABB4-A90442618389}" dt="2022-11-02T14:49:24.674" v="5455" actId="790"/>
        <pc:sldMkLst>
          <pc:docMk/>
          <pc:sldMk cId="943757583" sldId="268"/>
        </pc:sldMkLst>
        <pc:spChg chg="mod">
          <ac:chgData name="Kantor Jiri" userId="8f431ce1-f808-4968-bd6f-e26d2d1c5003" providerId="ADAL" clId="{961198EF-B83D-4874-ABB4-A90442618389}" dt="2022-11-02T14:30:11.586" v="3938" actId="20577"/>
          <ac:spMkLst>
            <pc:docMk/>
            <pc:sldMk cId="943757583" sldId="268"/>
            <ac:spMk id="2" creationId="{96FC5BC6-4065-BC9F-E04A-0C52D2A301E6}"/>
          </ac:spMkLst>
        </pc:spChg>
        <pc:spChg chg="mod">
          <ac:chgData name="Kantor Jiri" userId="8f431ce1-f808-4968-bd6f-e26d2d1c5003" providerId="ADAL" clId="{961198EF-B83D-4874-ABB4-A90442618389}" dt="2022-11-02T14:49:24.674" v="5455" actId="790"/>
          <ac:spMkLst>
            <pc:docMk/>
            <pc:sldMk cId="943757583" sldId="268"/>
            <ac:spMk id="3" creationId="{5D75D66E-7901-D6F8-A01A-8FA747E7533A}"/>
          </ac:spMkLst>
        </pc:spChg>
        <pc:spChg chg="mod">
          <ac:chgData name="Kantor Jiri" userId="8f431ce1-f808-4968-bd6f-e26d2d1c5003" providerId="ADAL" clId="{961198EF-B83D-4874-ABB4-A90442618389}" dt="2022-11-02T14:30:19.627" v="3940" actId="207"/>
          <ac:spMkLst>
            <pc:docMk/>
            <pc:sldMk cId="943757583" sldId="268"/>
            <ac:spMk id="4" creationId="{BC1077F8-AB0C-7C3B-9EF1-CE71AE519BBD}"/>
          </ac:spMkLst>
        </pc:spChg>
        <pc:spChg chg="del">
          <ac:chgData name="Kantor Jiri" userId="8f431ce1-f808-4968-bd6f-e26d2d1c5003" providerId="ADAL" clId="{961198EF-B83D-4874-ABB4-A90442618389}" dt="2022-11-02T14:30:30.158" v="3943" actId="478"/>
          <ac:spMkLst>
            <pc:docMk/>
            <pc:sldMk cId="943757583" sldId="268"/>
            <ac:spMk id="5" creationId="{8C4CB0D9-D9A0-0304-87F0-1A1AC43DB67E}"/>
          </ac:spMkLst>
        </pc:spChg>
      </pc:sldChg>
      <pc:sldChg chg="addSp delSp modSp new mod">
        <pc:chgData name="Kantor Jiri" userId="8f431ce1-f808-4968-bd6f-e26d2d1c5003" providerId="ADAL" clId="{961198EF-B83D-4874-ABB4-A90442618389}" dt="2022-11-02T14:28:33.151" v="3901" actId="478"/>
        <pc:sldMkLst>
          <pc:docMk/>
          <pc:sldMk cId="1618701442" sldId="269"/>
        </pc:sldMkLst>
        <pc:spChg chg="mod">
          <ac:chgData name="Kantor Jiri" userId="8f431ce1-f808-4968-bd6f-e26d2d1c5003" providerId="ADAL" clId="{961198EF-B83D-4874-ABB4-A90442618389}" dt="2022-11-02T14:28:21.281" v="3898" actId="790"/>
          <ac:spMkLst>
            <pc:docMk/>
            <pc:sldMk cId="1618701442" sldId="269"/>
            <ac:spMk id="2" creationId="{7ABA649B-7B66-9AEF-0DAC-695E71910CB4}"/>
          </ac:spMkLst>
        </pc:spChg>
        <pc:spChg chg="mod">
          <ac:chgData name="Kantor Jiri" userId="8f431ce1-f808-4968-bd6f-e26d2d1c5003" providerId="ADAL" clId="{961198EF-B83D-4874-ABB4-A90442618389}" dt="2022-11-02T14:28:28.049" v="3900" actId="207"/>
          <ac:spMkLst>
            <pc:docMk/>
            <pc:sldMk cId="1618701442" sldId="269"/>
            <ac:spMk id="3" creationId="{9EAD9FB4-0CD0-CD06-511D-B90CF776536E}"/>
          </ac:spMkLst>
        </pc:spChg>
        <pc:spChg chg="del mod">
          <ac:chgData name="Kantor Jiri" userId="8f431ce1-f808-4968-bd6f-e26d2d1c5003" providerId="ADAL" clId="{961198EF-B83D-4874-ABB4-A90442618389}" dt="2022-11-02T14:28:33.151" v="3901" actId="478"/>
          <ac:spMkLst>
            <pc:docMk/>
            <pc:sldMk cId="1618701442" sldId="269"/>
            <ac:spMk id="4" creationId="{958C0F77-8069-D03D-A6BF-D0356ED778C3}"/>
          </ac:spMkLst>
        </pc:spChg>
        <pc:spChg chg="add mod">
          <ac:chgData name="Kantor Jiri" userId="8f431ce1-f808-4968-bd6f-e26d2d1c5003" providerId="ADAL" clId="{961198EF-B83D-4874-ABB4-A90442618389}" dt="2022-11-02T12:10:24.401" v="3410" actId="1076"/>
          <ac:spMkLst>
            <pc:docMk/>
            <pc:sldMk cId="1618701442" sldId="269"/>
            <ac:spMk id="10" creationId="{8D6C9BCC-49F3-45FB-FF24-B92F01648D1B}"/>
          </ac:spMkLst>
        </pc:spChg>
        <pc:spChg chg="add">
          <ac:chgData name="Kantor Jiri" userId="8f431ce1-f808-4968-bd6f-e26d2d1c5003" providerId="ADAL" clId="{961198EF-B83D-4874-ABB4-A90442618389}" dt="2022-11-02T12:10:32.986" v="3411" actId="11529"/>
          <ac:spMkLst>
            <pc:docMk/>
            <pc:sldMk cId="1618701442" sldId="269"/>
            <ac:spMk id="11" creationId="{5541316D-E537-C2D9-9C76-5F7999AD6EE6}"/>
          </ac:spMkLst>
        </pc:spChg>
        <pc:picChg chg="add del mod modCrop">
          <ac:chgData name="Kantor Jiri" userId="8f431ce1-f808-4968-bd6f-e26d2d1c5003" providerId="ADAL" clId="{961198EF-B83D-4874-ABB4-A90442618389}" dt="2022-11-02T12:09:09.397" v="3388" actId="478"/>
          <ac:picMkLst>
            <pc:docMk/>
            <pc:sldMk cId="1618701442" sldId="269"/>
            <ac:picMk id="6" creationId="{A4C5073E-016B-80E2-8FB8-BCE06DB43A2C}"/>
          </ac:picMkLst>
        </pc:picChg>
        <pc:picChg chg="add mod modCrop">
          <ac:chgData name="Kantor Jiri" userId="8f431ce1-f808-4968-bd6f-e26d2d1c5003" providerId="ADAL" clId="{961198EF-B83D-4874-ABB4-A90442618389}" dt="2022-11-02T12:10:02.993" v="3404" actId="1076"/>
          <ac:picMkLst>
            <pc:docMk/>
            <pc:sldMk cId="1618701442" sldId="269"/>
            <ac:picMk id="7" creationId="{C26630C1-4412-58AF-EF43-261A6717D337}"/>
          </ac:picMkLst>
        </pc:picChg>
        <pc:picChg chg="add mod modCrop">
          <ac:chgData name="Kantor Jiri" userId="8f431ce1-f808-4968-bd6f-e26d2d1c5003" providerId="ADAL" clId="{961198EF-B83D-4874-ABB4-A90442618389}" dt="2022-11-02T12:10:04.561" v="3405" actId="1076"/>
          <ac:picMkLst>
            <pc:docMk/>
            <pc:sldMk cId="1618701442" sldId="269"/>
            <ac:picMk id="8" creationId="{419F8B6C-2CE9-9209-B01B-FB9AE465A0F8}"/>
          </ac:picMkLst>
        </pc:picChg>
        <pc:picChg chg="add mod">
          <ac:chgData name="Kantor Jiri" userId="8f431ce1-f808-4968-bd6f-e26d2d1c5003" providerId="ADAL" clId="{961198EF-B83D-4874-ABB4-A90442618389}" dt="2022-11-02T12:10:21.280" v="3409" actId="1076"/>
          <ac:picMkLst>
            <pc:docMk/>
            <pc:sldMk cId="1618701442" sldId="269"/>
            <ac:picMk id="9" creationId="{8F561FE4-C3BB-AE87-3D87-F4FF4781466D}"/>
          </ac:picMkLst>
        </pc:picChg>
      </pc:sldChg>
      <pc:sldChg chg="addSp delSp modSp new mod">
        <pc:chgData name="Kantor Jiri" userId="8f431ce1-f808-4968-bd6f-e26d2d1c5003" providerId="ADAL" clId="{961198EF-B83D-4874-ABB4-A90442618389}" dt="2022-11-02T14:33:30.446" v="4002" actId="478"/>
        <pc:sldMkLst>
          <pc:docMk/>
          <pc:sldMk cId="2861524762" sldId="270"/>
        </pc:sldMkLst>
        <pc:spChg chg="mod">
          <ac:chgData name="Kantor Jiri" userId="8f431ce1-f808-4968-bd6f-e26d2d1c5003" providerId="ADAL" clId="{961198EF-B83D-4874-ABB4-A90442618389}" dt="2022-11-02T14:33:26.578" v="4001" actId="790"/>
          <ac:spMkLst>
            <pc:docMk/>
            <pc:sldMk cId="2861524762" sldId="270"/>
            <ac:spMk id="2" creationId="{C99D84D7-7A3A-4731-6E9B-FA5F34ADFD13}"/>
          </ac:spMkLst>
        </pc:spChg>
        <pc:spChg chg="mod">
          <ac:chgData name="Kantor Jiri" userId="8f431ce1-f808-4968-bd6f-e26d2d1c5003" providerId="ADAL" clId="{961198EF-B83D-4874-ABB4-A90442618389}" dt="2022-11-02T11:47:34.680" v="3059" actId="113"/>
          <ac:spMkLst>
            <pc:docMk/>
            <pc:sldMk cId="2861524762" sldId="270"/>
            <ac:spMk id="3" creationId="{8D79735E-9D7D-5530-EB19-F688439D58D6}"/>
          </ac:spMkLst>
        </pc:spChg>
        <pc:spChg chg="del">
          <ac:chgData name="Kantor Jiri" userId="8f431ce1-f808-4968-bd6f-e26d2d1c5003" providerId="ADAL" clId="{961198EF-B83D-4874-ABB4-A90442618389}" dt="2022-11-02T14:33:30.446" v="4002" actId="478"/>
          <ac:spMkLst>
            <pc:docMk/>
            <pc:sldMk cId="2861524762" sldId="270"/>
            <ac:spMk id="5" creationId="{CF501B57-5CCF-1CB6-9905-5B152DCC9688}"/>
          </ac:spMkLst>
        </pc:spChg>
        <pc:picChg chg="add mod">
          <ac:chgData name="Kantor Jiri" userId="8f431ce1-f808-4968-bd6f-e26d2d1c5003" providerId="ADAL" clId="{961198EF-B83D-4874-ABB4-A90442618389}" dt="2022-11-02T12:11:25.145" v="3422" actId="1076"/>
          <ac:picMkLst>
            <pc:docMk/>
            <pc:sldMk cId="2861524762" sldId="270"/>
            <ac:picMk id="6" creationId="{8E97FB5F-3DFD-263F-3007-89805DAEBE76}"/>
          </ac:picMkLst>
        </pc:picChg>
        <pc:picChg chg="add mod">
          <ac:chgData name="Kantor Jiri" userId="8f431ce1-f808-4968-bd6f-e26d2d1c5003" providerId="ADAL" clId="{961198EF-B83D-4874-ABB4-A90442618389}" dt="2022-11-02T12:11:32.659" v="3424" actId="1076"/>
          <ac:picMkLst>
            <pc:docMk/>
            <pc:sldMk cId="2861524762" sldId="270"/>
            <ac:picMk id="7" creationId="{CFC2A972-D99B-EF93-9B6B-41A233878F11}"/>
          </ac:picMkLst>
        </pc:picChg>
        <pc:picChg chg="add mod">
          <ac:chgData name="Kantor Jiri" userId="8f431ce1-f808-4968-bd6f-e26d2d1c5003" providerId="ADAL" clId="{961198EF-B83D-4874-ABB4-A90442618389}" dt="2022-11-02T12:11:44.653" v="3428" actId="962"/>
          <ac:picMkLst>
            <pc:docMk/>
            <pc:sldMk cId="2861524762" sldId="270"/>
            <ac:picMk id="8" creationId="{D2EC2689-61E8-8825-99AD-A8A0AC766655}"/>
          </ac:picMkLst>
        </pc:picChg>
      </pc:sldChg>
      <pc:sldChg chg="addSp delSp modSp new mod">
        <pc:chgData name="Kantor Jiri" userId="8f431ce1-f808-4968-bd6f-e26d2d1c5003" providerId="ADAL" clId="{961198EF-B83D-4874-ABB4-A90442618389}" dt="2022-11-02T14:29:04.215" v="3907" actId="478"/>
        <pc:sldMkLst>
          <pc:docMk/>
          <pc:sldMk cId="721125929" sldId="271"/>
        </pc:sldMkLst>
        <pc:spChg chg="mod">
          <ac:chgData name="Kantor Jiri" userId="8f431ce1-f808-4968-bd6f-e26d2d1c5003" providerId="ADAL" clId="{961198EF-B83D-4874-ABB4-A90442618389}" dt="2022-11-02T14:28:47.185" v="3902" actId="790"/>
          <ac:spMkLst>
            <pc:docMk/>
            <pc:sldMk cId="721125929" sldId="271"/>
            <ac:spMk id="2" creationId="{FAA5533B-3414-BB5D-6E40-160AD4637EAA}"/>
          </ac:spMkLst>
        </pc:spChg>
        <pc:spChg chg="mod">
          <ac:chgData name="Kantor Jiri" userId="8f431ce1-f808-4968-bd6f-e26d2d1c5003" providerId="ADAL" clId="{961198EF-B83D-4874-ABB4-A90442618389}" dt="2022-11-02T14:28:58.510" v="3906" actId="790"/>
          <ac:spMkLst>
            <pc:docMk/>
            <pc:sldMk cId="721125929" sldId="271"/>
            <ac:spMk id="3" creationId="{750A45EB-4A17-FCC0-599C-6AC9A363CCEB}"/>
          </ac:spMkLst>
        </pc:spChg>
        <pc:spChg chg="mod">
          <ac:chgData name="Kantor Jiri" userId="8f431ce1-f808-4968-bd6f-e26d2d1c5003" providerId="ADAL" clId="{961198EF-B83D-4874-ABB4-A90442618389}" dt="2022-11-02T14:28:52.387" v="3904" actId="207"/>
          <ac:spMkLst>
            <pc:docMk/>
            <pc:sldMk cId="721125929" sldId="271"/>
            <ac:spMk id="4" creationId="{70D0074F-CCC3-624C-4ECD-B2299EBD35E4}"/>
          </ac:spMkLst>
        </pc:spChg>
        <pc:spChg chg="del">
          <ac:chgData name="Kantor Jiri" userId="8f431ce1-f808-4968-bd6f-e26d2d1c5003" providerId="ADAL" clId="{961198EF-B83D-4874-ABB4-A90442618389}" dt="2022-11-02T14:29:04.215" v="3907" actId="478"/>
          <ac:spMkLst>
            <pc:docMk/>
            <pc:sldMk cId="721125929" sldId="271"/>
            <ac:spMk id="5" creationId="{7EA3E786-2CA8-3E04-F3FA-40B33C8ED8E7}"/>
          </ac:spMkLst>
        </pc:spChg>
        <pc:picChg chg="add mod">
          <ac:chgData name="Kantor Jiri" userId="8f431ce1-f808-4968-bd6f-e26d2d1c5003" providerId="ADAL" clId="{961198EF-B83D-4874-ABB4-A90442618389}" dt="2022-11-02T12:14:27.505" v="3445" actId="1076"/>
          <ac:picMkLst>
            <pc:docMk/>
            <pc:sldMk cId="721125929" sldId="271"/>
            <ac:picMk id="6" creationId="{C28A5BBE-737D-8E7B-A5C5-547D6BAC7535}"/>
          </ac:picMkLst>
        </pc:picChg>
        <pc:picChg chg="add del mod">
          <ac:chgData name="Kantor Jiri" userId="8f431ce1-f808-4968-bd6f-e26d2d1c5003" providerId="ADAL" clId="{961198EF-B83D-4874-ABB4-A90442618389}" dt="2022-11-02T12:12:42.991" v="3433" actId="478"/>
          <ac:picMkLst>
            <pc:docMk/>
            <pc:sldMk cId="721125929" sldId="271"/>
            <ac:picMk id="7" creationId="{0B65967D-8983-FAB3-4210-050387DAFB2B}"/>
          </ac:picMkLst>
        </pc:picChg>
        <pc:picChg chg="add mod modCrop">
          <ac:chgData name="Kantor Jiri" userId="8f431ce1-f808-4968-bd6f-e26d2d1c5003" providerId="ADAL" clId="{961198EF-B83D-4874-ABB4-A90442618389}" dt="2022-11-02T12:14:30.609" v="3446" actId="1076"/>
          <ac:picMkLst>
            <pc:docMk/>
            <pc:sldMk cId="721125929" sldId="271"/>
            <ac:picMk id="9" creationId="{40A328EE-EEF7-D7F4-4CF3-E6BF390223AC}"/>
          </ac:picMkLst>
        </pc:picChg>
      </pc:sldChg>
      <pc:sldChg chg="addSp delSp modSp new mod">
        <pc:chgData name="Kantor Jiri" userId="8f431ce1-f808-4968-bd6f-e26d2d1c5003" providerId="ADAL" clId="{961198EF-B83D-4874-ABB4-A90442618389}" dt="2022-11-02T14:33:38.848" v="4004" actId="478"/>
        <pc:sldMkLst>
          <pc:docMk/>
          <pc:sldMk cId="2695909680" sldId="272"/>
        </pc:sldMkLst>
        <pc:spChg chg="mod">
          <ac:chgData name="Kantor Jiri" userId="8f431ce1-f808-4968-bd6f-e26d2d1c5003" providerId="ADAL" clId="{961198EF-B83D-4874-ABB4-A90442618389}" dt="2022-11-02T14:29:18.378" v="3909" actId="790"/>
          <ac:spMkLst>
            <pc:docMk/>
            <pc:sldMk cId="2695909680" sldId="272"/>
            <ac:spMk id="2" creationId="{0E02EAF5-A69D-779D-71ED-B612186D5AD6}"/>
          </ac:spMkLst>
        </pc:spChg>
        <pc:spChg chg="mod">
          <ac:chgData name="Kantor Jiri" userId="8f431ce1-f808-4968-bd6f-e26d2d1c5003" providerId="ADAL" clId="{961198EF-B83D-4874-ABB4-A90442618389}" dt="2022-11-02T14:29:22.916" v="3910" actId="790"/>
          <ac:spMkLst>
            <pc:docMk/>
            <pc:sldMk cId="2695909680" sldId="272"/>
            <ac:spMk id="3" creationId="{EC2F79DC-4C6A-206B-9481-B2F60D2D4F2F}"/>
          </ac:spMkLst>
        </pc:spChg>
        <pc:spChg chg="del">
          <ac:chgData name="Kantor Jiri" userId="8f431ce1-f808-4968-bd6f-e26d2d1c5003" providerId="ADAL" clId="{961198EF-B83D-4874-ABB4-A90442618389}" dt="2022-11-02T14:29:13.365" v="3908" actId="478"/>
          <ac:spMkLst>
            <pc:docMk/>
            <pc:sldMk cId="2695909680" sldId="272"/>
            <ac:spMk id="4" creationId="{DE34B897-EA9F-F132-2399-1393EC0BF6EA}"/>
          </ac:spMkLst>
        </pc:spChg>
        <pc:spChg chg="del">
          <ac:chgData name="Kantor Jiri" userId="8f431ce1-f808-4968-bd6f-e26d2d1c5003" providerId="ADAL" clId="{961198EF-B83D-4874-ABB4-A90442618389}" dt="2022-11-02T14:33:38.848" v="4004" actId="478"/>
          <ac:spMkLst>
            <pc:docMk/>
            <pc:sldMk cId="2695909680" sldId="272"/>
            <ac:spMk id="5" creationId="{37C3C558-F99E-387A-4760-D8A9E8789DCB}"/>
          </ac:spMkLst>
        </pc:spChg>
        <pc:picChg chg="add del mod modCrop">
          <ac:chgData name="Kantor Jiri" userId="8f431ce1-f808-4968-bd6f-e26d2d1c5003" providerId="ADAL" clId="{961198EF-B83D-4874-ABB4-A90442618389}" dt="2022-11-02T12:16:20.604" v="3458" actId="478"/>
          <ac:picMkLst>
            <pc:docMk/>
            <pc:sldMk cId="2695909680" sldId="272"/>
            <ac:picMk id="6" creationId="{8CC9C7D0-36CC-D53A-000F-B76C8E5FBCF1}"/>
          </ac:picMkLst>
        </pc:picChg>
        <pc:picChg chg="add mod modCrop">
          <ac:chgData name="Kantor Jiri" userId="8f431ce1-f808-4968-bd6f-e26d2d1c5003" providerId="ADAL" clId="{961198EF-B83D-4874-ABB4-A90442618389}" dt="2022-11-02T12:16:31.616" v="3460" actId="1076"/>
          <ac:picMkLst>
            <pc:docMk/>
            <pc:sldMk cId="2695909680" sldId="272"/>
            <ac:picMk id="8" creationId="{37CD7D0A-40F1-E915-6D68-62377CCD33E9}"/>
          </ac:picMkLst>
        </pc:picChg>
        <pc:picChg chg="add mod">
          <ac:chgData name="Kantor Jiri" userId="8f431ce1-f808-4968-bd6f-e26d2d1c5003" providerId="ADAL" clId="{961198EF-B83D-4874-ABB4-A90442618389}" dt="2022-11-02T12:16:37.754" v="3462" actId="1076"/>
          <ac:picMkLst>
            <pc:docMk/>
            <pc:sldMk cId="2695909680" sldId="272"/>
            <ac:picMk id="9" creationId="{F34DD6F4-39CB-1428-37C9-3FAF29EEB283}"/>
          </ac:picMkLst>
        </pc:picChg>
        <pc:picChg chg="add mod">
          <ac:chgData name="Kantor Jiri" userId="8f431ce1-f808-4968-bd6f-e26d2d1c5003" providerId="ADAL" clId="{961198EF-B83D-4874-ABB4-A90442618389}" dt="2022-11-02T12:16:40.242" v="3464" actId="1076"/>
          <ac:picMkLst>
            <pc:docMk/>
            <pc:sldMk cId="2695909680" sldId="272"/>
            <ac:picMk id="10" creationId="{D86D66B6-8B69-37E6-087E-1A1BCEAC8954}"/>
          </ac:picMkLst>
        </pc:picChg>
        <pc:picChg chg="add mod">
          <ac:chgData name="Kantor Jiri" userId="8f431ce1-f808-4968-bd6f-e26d2d1c5003" providerId="ADAL" clId="{961198EF-B83D-4874-ABB4-A90442618389}" dt="2022-11-02T12:16:43.938" v="3466" actId="1076"/>
          <ac:picMkLst>
            <pc:docMk/>
            <pc:sldMk cId="2695909680" sldId="272"/>
            <ac:picMk id="11" creationId="{9EAC2662-54AB-337A-1874-580C1513D333}"/>
          </ac:picMkLst>
        </pc:picChg>
      </pc:sldChg>
      <pc:sldChg chg="addSp delSp modSp new mod modClrScheme chgLayout">
        <pc:chgData name="Kantor Jiri" userId="8f431ce1-f808-4968-bd6f-e26d2d1c5003" providerId="ADAL" clId="{961198EF-B83D-4874-ABB4-A90442618389}" dt="2022-11-02T14:33:34.520" v="4003" actId="478"/>
        <pc:sldMkLst>
          <pc:docMk/>
          <pc:sldMk cId="3818147955" sldId="273"/>
        </pc:sldMkLst>
        <pc:spChg chg="mod">
          <ac:chgData name="Kantor Jiri" userId="8f431ce1-f808-4968-bd6f-e26d2d1c5003" providerId="ADAL" clId="{961198EF-B83D-4874-ABB4-A90442618389}" dt="2022-11-02T14:29:35.089" v="3912" actId="790"/>
          <ac:spMkLst>
            <pc:docMk/>
            <pc:sldMk cId="3818147955" sldId="273"/>
            <ac:spMk id="2" creationId="{4EE51BA2-6320-DD49-6DB3-863BE928FA9C}"/>
          </ac:spMkLst>
        </pc:spChg>
        <pc:spChg chg="mod">
          <ac:chgData name="Kantor Jiri" userId="8f431ce1-f808-4968-bd6f-e26d2d1c5003" providerId="ADAL" clId="{961198EF-B83D-4874-ABB4-A90442618389}" dt="2022-11-02T14:29:39.810" v="3913" actId="207"/>
          <ac:spMkLst>
            <pc:docMk/>
            <pc:sldMk cId="3818147955" sldId="273"/>
            <ac:spMk id="3" creationId="{6B89A951-A874-FE2E-A013-FD6E3B2915E4}"/>
          </ac:spMkLst>
        </pc:spChg>
        <pc:spChg chg="del">
          <ac:chgData name="Kantor Jiri" userId="8f431ce1-f808-4968-bd6f-e26d2d1c5003" providerId="ADAL" clId="{961198EF-B83D-4874-ABB4-A90442618389}" dt="2022-11-02T11:51:49.583" v="3275" actId="26606"/>
          <ac:spMkLst>
            <pc:docMk/>
            <pc:sldMk cId="3818147955" sldId="273"/>
            <ac:spMk id="4" creationId="{30FF53A8-E1B3-8934-EC59-D41499B71F26}"/>
          </ac:spMkLst>
        </pc:spChg>
        <pc:spChg chg="del mod">
          <ac:chgData name="Kantor Jiri" userId="8f431ce1-f808-4968-bd6f-e26d2d1c5003" providerId="ADAL" clId="{961198EF-B83D-4874-ABB4-A90442618389}" dt="2022-11-02T14:33:34.520" v="4003" actId="478"/>
          <ac:spMkLst>
            <pc:docMk/>
            <pc:sldMk cId="3818147955" sldId="273"/>
            <ac:spMk id="5" creationId="{6150FA30-A307-AC01-1B2E-86E098184A9B}"/>
          </ac:spMkLst>
        </pc:spChg>
        <pc:picChg chg="add del mod">
          <ac:chgData name="Kantor Jiri" userId="8f431ce1-f808-4968-bd6f-e26d2d1c5003" providerId="ADAL" clId="{961198EF-B83D-4874-ABB4-A90442618389}" dt="2022-11-02T11:51:06.431" v="3199"/>
          <ac:picMkLst>
            <pc:docMk/>
            <pc:sldMk cId="3818147955" sldId="273"/>
            <ac:picMk id="9218" creationId="{E5B42A00-F9EC-5394-F78A-3251134E368F}"/>
          </ac:picMkLst>
        </pc:picChg>
        <pc:picChg chg="add mod ord">
          <ac:chgData name="Kantor Jiri" userId="8f431ce1-f808-4968-bd6f-e26d2d1c5003" providerId="ADAL" clId="{961198EF-B83D-4874-ABB4-A90442618389}" dt="2022-11-02T11:51:49.583" v="3275" actId="26606"/>
          <ac:picMkLst>
            <pc:docMk/>
            <pc:sldMk cId="3818147955" sldId="273"/>
            <ac:picMk id="9220" creationId="{6C11811D-6AF5-C7C1-7AE9-CE9662F3533D}"/>
          </ac:picMkLst>
        </pc:picChg>
      </pc:sldChg>
      <pc:sldChg chg="addSp delSp modSp new mod">
        <pc:chgData name="Kantor Jiri" userId="8f431ce1-f808-4968-bd6f-e26d2d1c5003" providerId="ADAL" clId="{961198EF-B83D-4874-ABB4-A90442618389}" dt="2022-11-02T14:33:43.878" v="4005" actId="478"/>
        <pc:sldMkLst>
          <pc:docMk/>
          <pc:sldMk cId="4039977076" sldId="274"/>
        </pc:sldMkLst>
        <pc:spChg chg="mod">
          <ac:chgData name="Kantor Jiri" userId="8f431ce1-f808-4968-bd6f-e26d2d1c5003" providerId="ADAL" clId="{961198EF-B83D-4874-ABB4-A90442618389}" dt="2022-11-02T14:29:58.727" v="3930" actId="20577"/>
          <ac:spMkLst>
            <pc:docMk/>
            <pc:sldMk cId="4039977076" sldId="274"/>
            <ac:spMk id="2" creationId="{309525B3-0502-CA54-F35B-26079F2952BF}"/>
          </ac:spMkLst>
        </pc:spChg>
        <pc:spChg chg="del">
          <ac:chgData name="Kantor Jiri" userId="8f431ce1-f808-4968-bd6f-e26d2d1c5003" providerId="ADAL" clId="{961198EF-B83D-4874-ABB4-A90442618389}" dt="2022-11-02T11:56:25.358" v="3293" actId="1032"/>
          <ac:spMkLst>
            <pc:docMk/>
            <pc:sldMk cId="4039977076" sldId="274"/>
            <ac:spMk id="3" creationId="{3BC4C74F-CA3F-395E-3EBA-E5FF05F07A22}"/>
          </ac:spMkLst>
        </pc:spChg>
        <pc:spChg chg="mod">
          <ac:chgData name="Kantor Jiri" userId="8f431ce1-f808-4968-bd6f-e26d2d1c5003" providerId="ADAL" clId="{961198EF-B83D-4874-ABB4-A90442618389}" dt="2022-11-02T11:56:36.144" v="3294"/>
          <ac:spMkLst>
            <pc:docMk/>
            <pc:sldMk cId="4039977076" sldId="274"/>
            <ac:spMk id="4" creationId="{72621C84-0D38-AC58-04E3-1BDA0174FE4A}"/>
          </ac:spMkLst>
        </pc:spChg>
        <pc:spChg chg="del">
          <ac:chgData name="Kantor Jiri" userId="8f431ce1-f808-4968-bd6f-e26d2d1c5003" providerId="ADAL" clId="{961198EF-B83D-4874-ABB4-A90442618389}" dt="2022-11-02T14:33:43.878" v="4005" actId="478"/>
          <ac:spMkLst>
            <pc:docMk/>
            <pc:sldMk cId="4039977076" sldId="274"/>
            <ac:spMk id="5" creationId="{D8BE55E3-5D3A-1717-F2C2-0ED616FA26ED}"/>
          </ac:spMkLst>
        </pc:spChg>
        <pc:graphicFrameChg chg="add mod modGraphic">
          <ac:chgData name="Kantor Jiri" userId="8f431ce1-f808-4968-bd6f-e26d2d1c5003" providerId="ADAL" clId="{961198EF-B83D-4874-ABB4-A90442618389}" dt="2022-11-02T11:56:49.829" v="3297"/>
          <ac:graphicFrameMkLst>
            <pc:docMk/>
            <pc:sldMk cId="4039977076" sldId="274"/>
            <ac:graphicFrameMk id="6" creationId="{E5FCE078-56F1-8B67-88C6-1C36E7B6F253}"/>
          </ac:graphicFrameMkLst>
        </pc:graphicFrameChg>
        <pc:picChg chg="add del mod">
          <ac:chgData name="Kantor Jiri" userId="8f431ce1-f808-4968-bd6f-e26d2d1c5003" providerId="ADAL" clId="{961198EF-B83D-4874-ABB4-A90442618389}" dt="2022-11-02T11:54:51.979" v="3292" actId="478"/>
          <ac:picMkLst>
            <pc:docMk/>
            <pc:sldMk cId="4039977076" sldId="274"/>
            <ac:picMk id="10242" creationId="{8735BEE8-EDDA-6C07-037D-7692FEE87280}"/>
          </ac:picMkLst>
        </pc:picChg>
      </pc:sldChg>
      <pc:sldChg chg="addSp delSp modSp new mod">
        <pc:chgData name="Kantor Jiri" userId="8f431ce1-f808-4968-bd6f-e26d2d1c5003" providerId="ADAL" clId="{961198EF-B83D-4874-ABB4-A90442618389}" dt="2022-11-02T14:30:42.799" v="3945" actId="478"/>
        <pc:sldMkLst>
          <pc:docMk/>
          <pc:sldMk cId="923071226" sldId="275"/>
        </pc:sldMkLst>
        <pc:spChg chg="mod">
          <ac:chgData name="Kantor Jiri" userId="8f431ce1-f808-4968-bd6f-e26d2d1c5003" providerId="ADAL" clId="{961198EF-B83D-4874-ABB4-A90442618389}" dt="2022-11-02T14:30:39.738" v="3944" actId="790"/>
          <ac:spMkLst>
            <pc:docMk/>
            <pc:sldMk cId="923071226" sldId="275"/>
            <ac:spMk id="2" creationId="{4974C9CD-5ED7-D86A-B99F-6EBBB875C107}"/>
          </ac:spMkLst>
        </pc:spChg>
        <pc:spChg chg="del">
          <ac:chgData name="Kantor Jiri" userId="8f431ce1-f808-4968-bd6f-e26d2d1c5003" providerId="ADAL" clId="{961198EF-B83D-4874-ABB4-A90442618389}" dt="2022-11-02T12:17:55.761" v="3503" actId="26606"/>
          <ac:spMkLst>
            <pc:docMk/>
            <pc:sldMk cId="923071226" sldId="275"/>
            <ac:spMk id="3" creationId="{E9A49F06-2B9C-1467-F548-181F706C84EA}"/>
          </ac:spMkLst>
        </pc:spChg>
        <pc:spChg chg="del">
          <ac:chgData name="Kantor Jiri" userId="8f431ce1-f808-4968-bd6f-e26d2d1c5003" providerId="ADAL" clId="{961198EF-B83D-4874-ABB4-A90442618389}" dt="2022-11-02T12:17:55.761" v="3503" actId="26606"/>
          <ac:spMkLst>
            <pc:docMk/>
            <pc:sldMk cId="923071226" sldId="275"/>
            <ac:spMk id="4" creationId="{6DD9A690-6BBB-F978-8AE3-DA45E20945DD}"/>
          </ac:spMkLst>
        </pc:spChg>
        <pc:spChg chg="del mod ord">
          <ac:chgData name="Kantor Jiri" userId="8f431ce1-f808-4968-bd6f-e26d2d1c5003" providerId="ADAL" clId="{961198EF-B83D-4874-ABB4-A90442618389}" dt="2022-11-02T14:30:42.799" v="3945" actId="478"/>
          <ac:spMkLst>
            <pc:docMk/>
            <pc:sldMk cId="923071226" sldId="275"/>
            <ac:spMk id="5" creationId="{EC7D48B7-B04B-FBA0-D3F0-6DFC4E6E61D4}"/>
          </ac:spMkLst>
        </pc:spChg>
        <pc:spChg chg="add del">
          <ac:chgData name="Kantor Jiri" userId="8f431ce1-f808-4968-bd6f-e26d2d1c5003" providerId="ADAL" clId="{961198EF-B83D-4874-ABB4-A90442618389}" dt="2022-11-02T12:18:19.873" v="3507" actId="26606"/>
          <ac:spMkLst>
            <pc:docMk/>
            <pc:sldMk cId="923071226" sldId="275"/>
            <ac:spMk id="12295" creationId="{DA06D1B0-BB71-3AF4-A308-D6B538BB8682}"/>
          </ac:spMkLst>
        </pc:spChg>
        <pc:spChg chg="add del">
          <ac:chgData name="Kantor Jiri" userId="8f431ce1-f808-4968-bd6f-e26d2d1c5003" providerId="ADAL" clId="{961198EF-B83D-4874-ABB4-A90442618389}" dt="2022-11-02T12:18:23.801" v="3508" actId="478"/>
          <ac:spMkLst>
            <pc:docMk/>
            <pc:sldMk cId="923071226" sldId="275"/>
            <ac:spMk id="12300" creationId="{34F43282-BF17-2C2C-1540-987FADB5CF9E}"/>
          </ac:spMkLst>
        </pc:spChg>
        <pc:picChg chg="add del mod">
          <ac:chgData name="Kantor Jiri" userId="8f431ce1-f808-4968-bd6f-e26d2d1c5003" providerId="ADAL" clId="{961198EF-B83D-4874-ABB4-A90442618389}" dt="2022-11-02T12:18:17.386" v="3505" actId="478"/>
          <ac:picMkLst>
            <pc:docMk/>
            <pc:sldMk cId="923071226" sldId="275"/>
            <ac:picMk id="12290" creationId="{E0C6B8AE-D47F-4E85-798A-8D17F360DA7C}"/>
          </ac:picMkLst>
        </pc:picChg>
        <pc:picChg chg="add mod">
          <ac:chgData name="Kantor Jiri" userId="8f431ce1-f808-4968-bd6f-e26d2d1c5003" providerId="ADAL" clId="{961198EF-B83D-4874-ABB4-A90442618389}" dt="2022-11-02T12:18:19.873" v="3507" actId="26606"/>
          <ac:picMkLst>
            <pc:docMk/>
            <pc:sldMk cId="923071226" sldId="275"/>
            <ac:picMk id="12292" creationId="{7ADC9CCD-5121-0207-60C9-521105174EAD}"/>
          </ac:picMkLst>
        </pc:picChg>
      </pc:sldChg>
      <pc:sldChg chg="delSp modSp new mod">
        <pc:chgData name="Kantor Jiri" userId="8f431ce1-f808-4968-bd6f-e26d2d1c5003" providerId="ADAL" clId="{961198EF-B83D-4874-ABB4-A90442618389}" dt="2022-11-02T14:49:39.383" v="5456" actId="207"/>
        <pc:sldMkLst>
          <pc:docMk/>
          <pc:sldMk cId="1954606662" sldId="276"/>
        </pc:sldMkLst>
        <pc:spChg chg="mod">
          <ac:chgData name="Kantor Jiri" userId="8f431ce1-f808-4968-bd6f-e26d2d1c5003" providerId="ADAL" clId="{961198EF-B83D-4874-ABB4-A90442618389}" dt="2022-11-02T14:40:20.793" v="4820" actId="790"/>
          <ac:spMkLst>
            <pc:docMk/>
            <pc:sldMk cId="1954606662" sldId="276"/>
            <ac:spMk id="2" creationId="{074BB09E-45E0-8F9A-0553-988BDF4D3205}"/>
          </ac:spMkLst>
        </pc:spChg>
        <pc:spChg chg="mod">
          <ac:chgData name="Kantor Jiri" userId="8f431ce1-f808-4968-bd6f-e26d2d1c5003" providerId="ADAL" clId="{961198EF-B83D-4874-ABB4-A90442618389}" dt="2022-11-02T14:49:39.383" v="5456" actId="207"/>
          <ac:spMkLst>
            <pc:docMk/>
            <pc:sldMk cId="1954606662" sldId="276"/>
            <ac:spMk id="3" creationId="{312A13B7-EC13-1E3B-EF59-644538ED673A}"/>
          </ac:spMkLst>
        </pc:spChg>
        <pc:spChg chg="del">
          <ac:chgData name="Kantor Jiri" userId="8f431ce1-f808-4968-bd6f-e26d2d1c5003" providerId="ADAL" clId="{961198EF-B83D-4874-ABB4-A90442618389}" dt="2022-11-02T14:42:40.834" v="4957" actId="478"/>
          <ac:spMkLst>
            <pc:docMk/>
            <pc:sldMk cId="1954606662" sldId="276"/>
            <ac:spMk id="4" creationId="{C9538F43-4E12-9025-C2FC-96608DACB6A6}"/>
          </ac:spMkLst>
        </pc:spChg>
        <pc:spChg chg="del">
          <ac:chgData name="Kantor Jiri" userId="8f431ce1-f808-4968-bd6f-e26d2d1c5003" providerId="ADAL" clId="{961198EF-B83D-4874-ABB4-A90442618389}" dt="2022-11-02T14:42:50.045" v="4958" actId="478"/>
          <ac:spMkLst>
            <pc:docMk/>
            <pc:sldMk cId="1954606662" sldId="276"/>
            <ac:spMk id="5" creationId="{2ACAD521-EA80-D3A4-A045-82435B8285B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B2A9E-F2CE-4EF1-B447-49A2708C175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F4E754D-EC35-4FE1-ACBC-1D4D37B98AAD}">
      <dgm:prSet phldrT="[Text]" phldr="1"/>
      <dgm:spPr/>
      <dgm:t>
        <a:bodyPr/>
        <a:lstStyle/>
        <a:p>
          <a:endParaRPr lang="cs-CZ"/>
        </a:p>
      </dgm:t>
    </dgm:pt>
    <dgm:pt modelId="{AE4828B6-5CEF-460F-B898-970B4BB69A54}" type="parTrans" cxnId="{E33B2AF9-0B1B-4571-A867-EC5D5DC78EFD}">
      <dgm:prSet/>
      <dgm:spPr/>
      <dgm:t>
        <a:bodyPr/>
        <a:lstStyle/>
        <a:p>
          <a:endParaRPr lang="cs-CZ"/>
        </a:p>
      </dgm:t>
    </dgm:pt>
    <dgm:pt modelId="{1A4B01A8-AA9A-4313-A966-1290CB76A22E}" type="sibTrans" cxnId="{E33B2AF9-0B1B-4571-A867-EC5D5DC78EFD}">
      <dgm:prSet/>
      <dgm:spPr/>
      <dgm:t>
        <a:bodyPr/>
        <a:lstStyle/>
        <a:p>
          <a:endParaRPr lang="cs-CZ"/>
        </a:p>
      </dgm:t>
    </dgm:pt>
    <dgm:pt modelId="{38FFA0DD-3EE7-4D29-B3B7-8C7371970958}">
      <dgm:prSet phldrT="[Text]" phldr="1"/>
      <dgm:spPr/>
      <dgm:t>
        <a:bodyPr/>
        <a:lstStyle/>
        <a:p>
          <a:endParaRPr lang="cs-CZ"/>
        </a:p>
      </dgm:t>
    </dgm:pt>
    <dgm:pt modelId="{0BD0EAE7-1D70-4957-B555-1B0E87ADDE67}" type="parTrans" cxnId="{8EB67337-169B-4AAF-8943-F3D2B5766015}">
      <dgm:prSet/>
      <dgm:spPr/>
      <dgm:t>
        <a:bodyPr/>
        <a:lstStyle/>
        <a:p>
          <a:endParaRPr lang="cs-CZ"/>
        </a:p>
      </dgm:t>
    </dgm:pt>
    <dgm:pt modelId="{6F068753-3CD6-462B-9CE3-6EF10446D273}" type="sibTrans" cxnId="{8EB67337-169B-4AAF-8943-F3D2B5766015}">
      <dgm:prSet/>
      <dgm:spPr/>
      <dgm:t>
        <a:bodyPr/>
        <a:lstStyle/>
        <a:p>
          <a:endParaRPr lang="cs-CZ"/>
        </a:p>
      </dgm:t>
    </dgm:pt>
    <dgm:pt modelId="{93CE1DD4-884B-4D7E-9064-6F3B07D83295}">
      <dgm:prSet phldrT="[Text]" phldr="1"/>
      <dgm:spPr/>
      <dgm:t>
        <a:bodyPr/>
        <a:lstStyle/>
        <a:p>
          <a:endParaRPr lang="cs-CZ"/>
        </a:p>
      </dgm:t>
    </dgm:pt>
    <dgm:pt modelId="{47BC4D2A-EBBD-4A4A-B04F-E5F3FE46B7F9}" type="parTrans" cxnId="{9DA37AD0-9630-4983-B938-53D726D1982D}">
      <dgm:prSet/>
      <dgm:spPr/>
      <dgm:t>
        <a:bodyPr/>
        <a:lstStyle/>
        <a:p>
          <a:endParaRPr lang="cs-CZ"/>
        </a:p>
      </dgm:t>
    </dgm:pt>
    <dgm:pt modelId="{B8903D5A-3889-412F-B0FE-B8EF35769F31}" type="sibTrans" cxnId="{9DA37AD0-9630-4983-B938-53D726D1982D}">
      <dgm:prSet/>
      <dgm:spPr/>
      <dgm:t>
        <a:bodyPr/>
        <a:lstStyle/>
        <a:p>
          <a:endParaRPr lang="cs-CZ"/>
        </a:p>
      </dgm:t>
    </dgm:pt>
    <dgm:pt modelId="{20F4B4E8-9DAE-4F55-A92B-3CE1561D75DD}">
      <dgm:prSet phldrT="[Text]" phldr="1"/>
      <dgm:spPr/>
      <dgm:t>
        <a:bodyPr/>
        <a:lstStyle/>
        <a:p>
          <a:endParaRPr lang="cs-CZ"/>
        </a:p>
      </dgm:t>
    </dgm:pt>
    <dgm:pt modelId="{89F4AC4A-5F14-4C00-B911-A319AE005665}" type="parTrans" cxnId="{6C6E84F6-370F-4A45-8236-BB70F44ACB4C}">
      <dgm:prSet/>
      <dgm:spPr/>
      <dgm:t>
        <a:bodyPr/>
        <a:lstStyle/>
        <a:p>
          <a:endParaRPr lang="cs-CZ"/>
        </a:p>
      </dgm:t>
    </dgm:pt>
    <dgm:pt modelId="{A97545D1-1CA9-4F10-B061-0679FB11DCD0}" type="sibTrans" cxnId="{6C6E84F6-370F-4A45-8236-BB70F44ACB4C}">
      <dgm:prSet/>
      <dgm:spPr/>
      <dgm:t>
        <a:bodyPr/>
        <a:lstStyle/>
        <a:p>
          <a:endParaRPr lang="cs-CZ"/>
        </a:p>
      </dgm:t>
    </dgm:pt>
    <dgm:pt modelId="{3588041C-F3BE-4D90-96E3-B1D025CA100D}">
      <dgm:prSet phldrT="[Text]" phldr="1"/>
      <dgm:spPr/>
      <dgm:t>
        <a:bodyPr/>
        <a:lstStyle/>
        <a:p>
          <a:endParaRPr lang="cs-CZ"/>
        </a:p>
      </dgm:t>
    </dgm:pt>
    <dgm:pt modelId="{F8715367-1E35-45CD-B3D4-337B8A4B7271}" type="parTrans" cxnId="{4E04CCFC-8154-411B-A408-3C46CCBD8920}">
      <dgm:prSet/>
      <dgm:spPr/>
      <dgm:t>
        <a:bodyPr/>
        <a:lstStyle/>
        <a:p>
          <a:endParaRPr lang="cs-CZ"/>
        </a:p>
      </dgm:t>
    </dgm:pt>
    <dgm:pt modelId="{44D1FA00-E7EA-40B4-A4F4-F798C73B619F}" type="sibTrans" cxnId="{4E04CCFC-8154-411B-A408-3C46CCBD8920}">
      <dgm:prSet/>
      <dgm:spPr/>
      <dgm:t>
        <a:bodyPr/>
        <a:lstStyle/>
        <a:p>
          <a:endParaRPr lang="cs-CZ"/>
        </a:p>
      </dgm:t>
    </dgm:pt>
    <dgm:pt modelId="{0E5457F4-8A77-4950-AC2E-E7548F1361A5}" type="pres">
      <dgm:prSet presAssocID="{574B2A9E-F2CE-4EF1-B447-49A2708C175A}" presName="CompostProcess" presStyleCnt="0">
        <dgm:presLayoutVars>
          <dgm:dir/>
          <dgm:resizeHandles val="exact"/>
        </dgm:presLayoutVars>
      </dgm:prSet>
      <dgm:spPr/>
    </dgm:pt>
    <dgm:pt modelId="{16EA02BA-E0E0-47D8-BC37-61483DE67EB3}" type="pres">
      <dgm:prSet presAssocID="{574B2A9E-F2CE-4EF1-B447-49A2708C175A}" presName="arrow" presStyleLbl="bgShp" presStyleIdx="0" presStyleCnt="1"/>
      <dgm:spPr/>
    </dgm:pt>
    <dgm:pt modelId="{1394BA8C-D6F5-4371-A88E-DC5692786E03}" type="pres">
      <dgm:prSet presAssocID="{574B2A9E-F2CE-4EF1-B447-49A2708C175A}" presName="linearProcess" presStyleCnt="0"/>
      <dgm:spPr/>
    </dgm:pt>
    <dgm:pt modelId="{DB2AA3E5-37DB-4B10-A075-F8B5CE91A2FE}" type="pres">
      <dgm:prSet presAssocID="{EF4E754D-EC35-4FE1-ACBC-1D4D37B98AAD}" presName="textNode" presStyleLbl="node1" presStyleIdx="0" presStyleCnt="5">
        <dgm:presLayoutVars>
          <dgm:bulletEnabled val="1"/>
        </dgm:presLayoutVars>
      </dgm:prSet>
      <dgm:spPr/>
    </dgm:pt>
    <dgm:pt modelId="{D167B569-AD1A-4369-891E-7904A922A419}" type="pres">
      <dgm:prSet presAssocID="{1A4B01A8-AA9A-4313-A966-1290CB76A22E}" presName="sibTrans" presStyleCnt="0"/>
      <dgm:spPr/>
    </dgm:pt>
    <dgm:pt modelId="{407FDDA4-9A28-44BA-ACE4-68CCEE346BF3}" type="pres">
      <dgm:prSet presAssocID="{38FFA0DD-3EE7-4D29-B3B7-8C7371970958}" presName="textNode" presStyleLbl="node1" presStyleIdx="1" presStyleCnt="5">
        <dgm:presLayoutVars>
          <dgm:bulletEnabled val="1"/>
        </dgm:presLayoutVars>
      </dgm:prSet>
      <dgm:spPr/>
    </dgm:pt>
    <dgm:pt modelId="{D3BCBC52-BF5E-4E1A-8916-5096B7BE3FAE}" type="pres">
      <dgm:prSet presAssocID="{6F068753-3CD6-462B-9CE3-6EF10446D273}" presName="sibTrans" presStyleCnt="0"/>
      <dgm:spPr/>
    </dgm:pt>
    <dgm:pt modelId="{D9264238-C0D6-434C-9B42-0A9F2772D8EC}" type="pres">
      <dgm:prSet presAssocID="{93CE1DD4-884B-4D7E-9064-6F3B07D83295}" presName="textNode" presStyleLbl="node1" presStyleIdx="2" presStyleCnt="5">
        <dgm:presLayoutVars>
          <dgm:bulletEnabled val="1"/>
        </dgm:presLayoutVars>
      </dgm:prSet>
      <dgm:spPr/>
    </dgm:pt>
    <dgm:pt modelId="{99F8A336-A1FB-45CA-AEE8-EE27D59536D3}" type="pres">
      <dgm:prSet presAssocID="{B8903D5A-3889-412F-B0FE-B8EF35769F31}" presName="sibTrans" presStyleCnt="0"/>
      <dgm:spPr/>
    </dgm:pt>
    <dgm:pt modelId="{07E1579C-6240-42B4-8E42-43D5830A16A8}" type="pres">
      <dgm:prSet presAssocID="{20F4B4E8-9DAE-4F55-A92B-3CE1561D75DD}" presName="textNode" presStyleLbl="node1" presStyleIdx="3" presStyleCnt="5">
        <dgm:presLayoutVars>
          <dgm:bulletEnabled val="1"/>
        </dgm:presLayoutVars>
      </dgm:prSet>
      <dgm:spPr/>
    </dgm:pt>
    <dgm:pt modelId="{39961632-D7E0-42F7-AD02-C6B4D674EE6F}" type="pres">
      <dgm:prSet presAssocID="{A97545D1-1CA9-4F10-B061-0679FB11DCD0}" presName="sibTrans" presStyleCnt="0"/>
      <dgm:spPr/>
    </dgm:pt>
    <dgm:pt modelId="{61774E16-4AD9-4BFC-BC4D-4869A5733AC5}" type="pres">
      <dgm:prSet presAssocID="{3588041C-F3BE-4D90-96E3-B1D025CA100D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5EA2DB10-76B0-4043-9523-1D67D5F63B49}" type="presOf" srcId="{574B2A9E-F2CE-4EF1-B447-49A2708C175A}" destId="{0E5457F4-8A77-4950-AC2E-E7548F1361A5}" srcOrd="0" destOrd="0" presId="urn:microsoft.com/office/officeart/2005/8/layout/hProcess9"/>
    <dgm:cxn modelId="{8EB67337-169B-4AAF-8943-F3D2B5766015}" srcId="{574B2A9E-F2CE-4EF1-B447-49A2708C175A}" destId="{38FFA0DD-3EE7-4D29-B3B7-8C7371970958}" srcOrd="1" destOrd="0" parTransId="{0BD0EAE7-1D70-4957-B555-1B0E87ADDE67}" sibTransId="{6F068753-3CD6-462B-9CE3-6EF10446D273}"/>
    <dgm:cxn modelId="{B2BDB53E-3805-46EE-BEC4-38B434681B45}" type="presOf" srcId="{38FFA0DD-3EE7-4D29-B3B7-8C7371970958}" destId="{407FDDA4-9A28-44BA-ACE4-68CCEE346BF3}" srcOrd="0" destOrd="0" presId="urn:microsoft.com/office/officeart/2005/8/layout/hProcess9"/>
    <dgm:cxn modelId="{5148AD55-B319-48DE-B538-B5DEDD126657}" type="presOf" srcId="{EF4E754D-EC35-4FE1-ACBC-1D4D37B98AAD}" destId="{DB2AA3E5-37DB-4B10-A075-F8B5CE91A2FE}" srcOrd="0" destOrd="0" presId="urn:microsoft.com/office/officeart/2005/8/layout/hProcess9"/>
    <dgm:cxn modelId="{353A008C-6BAB-4960-A959-2999FE310D57}" type="presOf" srcId="{3588041C-F3BE-4D90-96E3-B1D025CA100D}" destId="{61774E16-4AD9-4BFC-BC4D-4869A5733AC5}" srcOrd="0" destOrd="0" presId="urn:microsoft.com/office/officeart/2005/8/layout/hProcess9"/>
    <dgm:cxn modelId="{0AF9D990-C3EB-443C-8BCD-4D8C3D2FEB5E}" type="presOf" srcId="{93CE1DD4-884B-4D7E-9064-6F3B07D83295}" destId="{D9264238-C0D6-434C-9B42-0A9F2772D8EC}" srcOrd="0" destOrd="0" presId="urn:microsoft.com/office/officeart/2005/8/layout/hProcess9"/>
    <dgm:cxn modelId="{DE93919A-AF4A-4D9A-BEBC-6A7AC0020A0F}" type="presOf" srcId="{20F4B4E8-9DAE-4F55-A92B-3CE1561D75DD}" destId="{07E1579C-6240-42B4-8E42-43D5830A16A8}" srcOrd="0" destOrd="0" presId="urn:microsoft.com/office/officeart/2005/8/layout/hProcess9"/>
    <dgm:cxn modelId="{9DA37AD0-9630-4983-B938-53D726D1982D}" srcId="{574B2A9E-F2CE-4EF1-B447-49A2708C175A}" destId="{93CE1DD4-884B-4D7E-9064-6F3B07D83295}" srcOrd="2" destOrd="0" parTransId="{47BC4D2A-EBBD-4A4A-B04F-E5F3FE46B7F9}" sibTransId="{B8903D5A-3889-412F-B0FE-B8EF35769F31}"/>
    <dgm:cxn modelId="{6C6E84F6-370F-4A45-8236-BB70F44ACB4C}" srcId="{574B2A9E-F2CE-4EF1-B447-49A2708C175A}" destId="{20F4B4E8-9DAE-4F55-A92B-3CE1561D75DD}" srcOrd="3" destOrd="0" parTransId="{89F4AC4A-5F14-4C00-B911-A319AE005665}" sibTransId="{A97545D1-1CA9-4F10-B061-0679FB11DCD0}"/>
    <dgm:cxn modelId="{E33B2AF9-0B1B-4571-A867-EC5D5DC78EFD}" srcId="{574B2A9E-F2CE-4EF1-B447-49A2708C175A}" destId="{EF4E754D-EC35-4FE1-ACBC-1D4D37B98AAD}" srcOrd="0" destOrd="0" parTransId="{AE4828B6-5CEF-460F-B898-970B4BB69A54}" sibTransId="{1A4B01A8-AA9A-4313-A966-1290CB76A22E}"/>
    <dgm:cxn modelId="{4E04CCFC-8154-411B-A408-3C46CCBD8920}" srcId="{574B2A9E-F2CE-4EF1-B447-49A2708C175A}" destId="{3588041C-F3BE-4D90-96E3-B1D025CA100D}" srcOrd="4" destOrd="0" parTransId="{F8715367-1E35-45CD-B3D4-337B8A4B7271}" sibTransId="{44D1FA00-E7EA-40B4-A4F4-F798C73B619F}"/>
    <dgm:cxn modelId="{95E596D9-A01A-4F58-A337-94C4512C31EE}" type="presParOf" srcId="{0E5457F4-8A77-4950-AC2E-E7548F1361A5}" destId="{16EA02BA-E0E0-47D8-BC37-61483DE67EB3}" srcOrd="0" destOrd="0" presId="urn:microsoft.com/office/officeart/2005/8/layout/hProcess9"/>
    <dgm:cxn modelId="{4970CEB6-7197-4B46-8F74-962867025B48}" type="presParOf" srcId="{0E5457F4-8A77-4950-AC2E-E7548F1361A5}" destId="{1394BA8C-D6F5-4371-A88E-DC5692786E03}" srcOrd="1" destOrd="0" presId="urn:microsoft.com/office/officeart/2005/8/layout/hProcess9"/>
    <dgm:cxn modelId="{E95B886B-60A6-4B34-85A8-AC3E846E3DF1}" type="presParOf" srcId="{1394BA8C-D6F5-4371-A88E-DC5692786E03}" destId="{DB2AA3E5-37DB-4B10-A075-F8B5CE91A2FE}" srcOrd="0" destOrd="0" presId="urn:microsoft.com/office/officeart/2005/8/layout/hProcess9"/>
    <dgm:cxn modelId="{C35D4722-A4A4-4662-8C4C-4DE874C0BBBC}" type="presParOf" srcId="{1394BA8C-D6F5-4371-A88E-DC5692786E03}" destId="{D167B569-AD1A-4369-891E-7904A922A419}" srcOrd="1" destOrd="0" presId="urn:microsoft.com/office/officeart/2005/8/layout/hProcess9"/>
    <dgm:cxn modelId="{202928FE-83BD-4CEF-8E00-75E41C4498BF}" type="presParOf" srcId="{1394BA8C-D6F5-4371-A88E-DC5692786E03}" destId="{407FDDA4-9A28-44BA-ACE4-68CCEE346BF3}" srcOrd="2" destOrd="0" presId="urn:microsoft.com/office/officeart/2005/8/layout/hProcess9"/>
    <dgm:cxn modelId="{558E844C-48B0-4376-8C63-26C187919FB3}" type="presParOf" srcId="{1394BA8C-D6F5-4371-A88E-DC5692786E03}" destId="{D3BCBC52-BF5E-4E1A-8916-5096B7BE3FAE}" srcOrd="3" destOrd="0" presId="urn:microsoft.com/office/officeart/2005/8/layout/hProcess9"/>
    <dgm:cxn modelId="{E6EB7021-60B5-47B4-BCEA-3BE229D40F19}" type="presParOf" srcId="{1394BA8C-D6F5-4371-A88E-DC5692786E03}" destId="{D9264238-C0D6-434C-9B42-0A9F2772D8EC}" srcOrd="4" destOrd="0" presId="urn:microsoft.com/office/officeart/2005/8/layout/hProcess9"/>
    <dgm:cxn modelId="{49231D52-F069-4EF3-9330-543A37C42210}" type="presParOf" srcId="{1394BA8C-D6F5-4371-A88E-DC5692786E03}" destId="{99F8A336-A1FB-45CA-AEE8-EE27D59536D3}" srcOrd="5" destOrd="0" presId="urn:microsoft.com/office/officeart/2005/8/layout/hProcess9"/>
    <dgm:cxn modelId="{1AF7E7F2-ADA3-4E3B-A066-8E97A72988E5}" type="presParOf" srcId="{1394BA8C-D6F5-4371-A88E-DC5692786E03}" destId="{07E1579C-6240-42B4-8E42-43D5830A16A8}" srcOrd="6" destOrd="0" presId="urn:microsoft.com/office/officeart/2005/8/layout/hProcess9"/>
    <dgm:cxn modelId="{5D40DEC3-CF05-4101-8ACC-07AEE0EF7478}" type="presParOf" srcId="{1394BA8C-D6F5-4371-A88E-DC5692786E03}" destId="{39961632-D7E0-42F7-AD02-C6B4D674EE6F}" srcOrd="7" destOrd="0" presId="urn:microsoft.com/office/officeart/2005/8/layout/hProcess9"/>
    <dgm:cxn modelId="{ADE72FF4-D2EC-481C-9A53-DFF7F306D66F}" type="presParOf" srcId="{1394BA8C-D6F5-4371-A88E-DC5692786E03}" destId="{61774E16-4AD9-4BFC-BC4D-4869A5733AC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A02BA-E0E0-47D8-BC37-61483DE67EB3}">
      <dsp:nvSpPr>
        <dsp:cNvPr id="0" name=""/>
        <dsp:cNvSpPr/>
      </dsp:nvSpPr>
      <dsp:spPr>
        <a:xfrm>
          <a:off x="445857" y="0"/>
          <a:ext cx="5053054" cy="38989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AA3E5-37DB-4B10-A075-F8B5CE91A2FE}">
      <dsp:nvSpPr>
        <dsp:cNvPr id="0" name=""/>
        <dsp:cNvSpPr/>
      </dsp:nvSpPr>
      <dsp:spPr>
        <a:xfrm>
          <a:off x="1741" y="1169669"/>
          <a:ext cx="1048462" cy="155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52923" y="1220851"/>
        <a:ext cx="946098" cy="1457196"/>
      </dsp:txXfrm>
    </dsp:sp>
    <dsp:sp modelId="{407FDDA4-9A28-44BA-ACE4-68CCEE346BF3}">
      <dsp:nvSpPr>
        <dsp:cNvPr id="0" name=""/>
        <dsp:cNvSpPr/>
      </dsp:nvSpPr>
      <dsp:spPr>
        <a:xfrm>
          <a:off x="1224947" y="1169669"/>
          <a:ext cx="1048462" cy="155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1276129" y="1220851"/>
        <a:ext cx="946098" cy="1457196"/>
      </dsp:txXfrm>
    </dsp:sp>
    <dsp:sp modelId="{D9264238-C0D6-434C-9B42-0A9F2772D8EC}">
      <dsp:nvSpPr>
        <dsp:cNvPr id="0" name=""/>
        <dsp:cNvSpPr/>
      </dsp:nvSpPr>
      <dsp:spPr>
        <a:xfrm>
          <a:off x="2448153" y="1169669"/>
          <a:ext cx="1048462" cy="155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2499335" y="1220851"/>
        <a:ext cx="946098" cy="1457196"/>
      </dsp:txXfrm>
    </dsp:sp>
    <dsp:sp modelId="{07E1579C-6240-42B4-8E42-43D5830A16A8}">
      <dsp:nvSpPr>
        <dsp:cNvPr id="0" name=""/>
        <dsp:cNvSpPr/>
      </dsp:nvSpPr>
      <dsp:spPr>
        <a:xfrm>
          <a:off x="3671359" y="1169669"/>
          <a:ext cx="1048462" cy="155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3722541" y="1220851"/>
        <a:ext cx="946098" cy="1457196"/>
      </dsp:txXfrm>
    </dsp:sp>
    <dsp:sp modelId="{61774E16-4AD9-4BFC-BC4D-4869A5733AC5}">
      <dsp:nvSpPr>
        <dsp:cNvPr id="0" name=""/>
        <dsp:cNvSpPr/>
      </dsp:nvSpPr>
      <dsp:spPr>
        <a:xfrm>
          <a:off x="4894566" y="1169669"/>
          <a:ext cx="1048462" cy="155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4945748" y="1220851"/>
        <a:ext cx="946098" cy="1457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evidencebasedolomouc.upol.cz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329834" TargetMode="External"/><Relationship Id="rId2" Type="http://schemas.openxmlformats.org/officeDocument/2006/relationships/hyperlink" Target="https://educationendowmentfoundation.org.uk/education-evidence/teaching-learning-toolkit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</p:spPr>
        <p:txBody>
          <a:bodyPr anchor="t">
            <a:normAutofit/>
          </a:bodyPr>
          <a:lstStyle/>
          <a:p>
            <a:r>
              <a:rPr lang="en-US" b="0" i="0" dirty="0">
                <a:effectLst/>
              </a:rPr>
              <a:t>Music-based education</a:t>
            </a:r>
            <a:r>
              <a:rPr lang="cs-CZ" b="0" i="0">
                <a:effectLst/>
              </a:rPr>
              <a:t>:</a:t>
            </a:r>
            <a:r>
              <a:rPr lang="en-US" b="0" i="0">
                <a:effectLst/>
              </a:rPr>
              <a:t> </a:t>
            </a:r>
            <a:br>
              <a:rPr lang="cs-CZ" b="0" i="0" dirty="0">
                <a:effectLst/>
              </a:rPr>
            </a:br>
            <a:r>
              <a:rPr lang="en-US" b="0" i="0" dirty="0">
                <a:effectLst/>
              </a:rPr>
              <a:t>how to get evidence into use?</a:t>
            </a:r>
            <a:endParaRPr lang="cs-CZ" dirty="0"/>
          </a:p>
        </p:txBody>
      </p:sp>
      <p:pic>
        <p:nvPicPr>
          <p:cNvPr id="1026" name="Picture 2" descr="Hudební výchova za časů korony | Muzikantiakapely.cz">
            <a:extLst>
              <a:ext uri="{FF2B5EF4-FFF2-40B4-BE49-F238E27FC236}">
                <a16:creationId xmlns:a16="http://schemas.microsoft.com/office/drawing/2014/main" id="{D6719677-1E3C-83D9-07EA-E454EFD44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3" r="6857" b="-3"/>
          <a:stretch/>
        </p:blipFill>
        <p:spPr bwMode="auto">
          <a:xfrm>
            <a:off x="720000" y="2462400"/>
            <a:ext cx="3622702" cy="38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Doc. Mgr. Jiří Kantor, Ph.D.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Kantor, Jiří, 2022-11-10th,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, </a:t>
            </a:r>
            <a:r>
              <a:rPr lang="cs-CZ" dirty="0" err="1"/>
              <a:t>Palacky</a:t>
            </a:r>
            <a:r>
              <a:rPr lang="cs-CZ" dirty="0"/>
              <a:t> University Olomouc, </a:t>
            </a:r>
            <a:r>
              <a:rPr lang="cs-CZ" dirty="0" err="1"/>
              <a:t>Zizkovo</a:t>
            </a:r>
            <a:r>
              <a:rPr lang="cs-CZ" dirty="0"/>
              <a:t> </a:t>
            </a:r>
            <a:r>
              <a:rPr lang="cs-CZ" dirty="0" err="1"/>
              <a:t>nam</a:t>
            </a:r>
            <a:r>
              <a:rPr lang="cs-CZ" dirty="0"/>
              <a:t>. 5. Olomouc,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BFFBE-28A8-9875-9D1B-4A217D54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Understanding the concept of numbers / their order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906D1-C9A9-E9A6-A2E6-2151504EE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Play and count</a:t>
            </a:r>
          </a:p>
          <a:p>
            <a:r>
              <a:rPr lang="en-AU" dirty="0">
                <a:solidFill>
                  <a:schemeClr val="tx1"/>
                </a:solidFill>
              </a:rPr>
              <a:t>Every number must have its own identity in sound, colour, shape, size, etc.</a:t>
            </a:r>
          </a:p>
          <a:p>
            <a:r>
              <a:rPr lang="en-AU" dirty="0">
                <a:solidFill>
                  <a:schemeClr val="tx1"/>
                </a:solidFill>
              </a:rPr>
              <a:t>Verbal counting of sounds can be supported by visualisation of the numbers (for usage of more abstract concepts in later stages of learning)</a:t>
            </a:r>
          </a:p>
        </p:txBody>
      </p:sp>
      <p:pic>
        <p:nvPicPr>
          <p:cNvPr id="6" name="Obrázek 5" descr="Obsah obrázku patro&#10;&#10;Popis byl vytvořen automaticky">
            <a:extLst>
              <a:ext uri="{FF2B5EF4-FFF2-40B4-BE49-F238E27FC236}">
                <a16:creationId xmlns:a16="http://schemas.microsoft.com/office/drawing/2014/main" id="{3358B6F4-0B36-E0F3-CBA9-E1B522433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31452" r="11407" b="25576"/>
          <a:stretch/>
        </p:blipFill>
        <p:spPr>
          <a:xfrm>
            <a:off x="303316" y="4828302"/>
            <a:ext cx="4044096" cy="1532899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E978624F-52F5-6E30-D87F-4DF156E9FAB8}"/>
              </a:ext>
            </a:extLst>
          </p:cNvPr>
          <p:cNvSpPr/>
          <p:nvPr/>
        </p:nvSpPr>
        <p:spPr>
          <a:xfrm>
            <a:off x="303316" y="6270627"/>
            <a:ext cx="3420786" cy="282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69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A649B-7B66-9AEF-0DAC-695E7191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8" y="1237181"/>
            <a:ext cx="3004102" cy="748800"/>
          </a:xfrm>
        </p:spPr>
        <p:txBody>
          <a:bodyPr/>
          <a:lstStyle/>
          <a:p>
            <a:r>
              <a:rPr lang="en-AU" dirty="0"/>
              <a:t>Summation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D9FB4-0CD0-CD06-511D-B90CF7765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chemeClr val="tx1"/>
                </a:solidFill>
              </a:rPr>
              <a:t>Example: 3 + 2 = 5</a:t>
            </a:r>
          </a:p>
          <a:p>
            <a:r>
              <a:rPr lang="en-AU" dirty="0">
                <a:solidFill>
                  <a:schemeClr val="tx1"/>
                </a:solidFill>
              </a:rPr>
              <a:t>play three beats (on three drums)</a:t>
            </a:r>
          </a:p>
          <a:p>
            <a:r>
              <a:rPr lang="en-AU" dirty="0">
                <a:solidFill>
                  <a:schemeClr val="tx1"/>
                </a:solidFill>
              </a:rPr>
              <a:t>play other two beats (add other two drums)</a:t>
            </a:r>
          </a:p>
          <a:p>
            <a:r>
              <a:rPr lang="en-AU" dirty="0">
                <a:solidFill>
                  <a:schemeClr val="tx1"/>
                </a:solidFill>
              </a:rPr>
              <a:t>play once more on all five drums present and count how many beats are played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0539D8-E6D6-CB98-B718-3EB161E4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pic>
        <p:nvPicPr>
          <p:cNvPr id="7" name="Obrázek 6" descr="Obsah obrázku patro&#10;&#10;Popis byl vytvořen automaticky">
            <a:extLst>
              <a:ext uri="{FF2B5EF4-FFF2-40B4-BE49-F238E27FC236}">
                <a16:creationId xmlns:a16="http://schemas.microsoft.com/office/drawing/2014/main" id="{C26630C1-4412-58AF-EF43-261A6717D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33310" r="47974" b="34648"/>
          <a:stretch/>
        </p:blipFill>
        <p:spPr>
          <a:xfrm>
            <a:off x="840726" y="2154376"/>
            <a:ext cx="2488012" cy="1237767"/>
          </a:xfrm>
          <a:prstGeom prst="rect">
            <a:avLst/>
          </a:prstGeom>
        </p:spPr>
      </p:pic>
      <p:pic>
        <p:nvPicPr>
          <p:cNvPr id="8" name="Obrázek 7" descr="Obsah obrázku patro">
            <a:extLst>
              <a:ext uri="{FF2B5EF4-FFF2-40B4-BE49-F238E27FC236}">
                <a16:creationId xmlns:a16="http://schemas.microsoft.com/office/drawing/2014/main" id="{419F8B6C-2CE9-9209-B01B-FB9AE465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34924" r="13869" b="33034"/>
          <a:stretch/>
        </p:blipFill>
        <p:spPr>
          <a:xfrm>
            <a:off x="1716473" y="3560538"/>
            <a:ext cx="1860884" cy="1237767"/>
          </a:xfrm>
          <a:prstGeom prst="rect">
            <a:avLst/>
          </a:prstGeom>
        </p:spPr>
      </p:pic>
      <p:pic>
        <p:nvPicPr>
          <p:cNvPr id="9" name="Obrázek 8" descr="Obsah obrázku patro">
            <a:extLst>
              <a:ext uri="{FF2B5EF4-FFF2-40B4-BE49-F238E27FC236}">
                <a16:creationId xmlns:a16="http://schemas.microsoft.com/office/drawing/2014/main" id="{8F561FE4-C3BB-AE87-3D87-F4FF47814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31452" r="11407" b="25576"/>
          <a:stretch/>
        </p:blipFill>
        <p:spPr>
          <a:xfrm>
            <a:off x="457208" y="4966700"/>
            <a:ext cx="4379413" cy="1660000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8D6C9BCC-49F3-45FB-FF24-B92F01648D1B}"/>
              </a:ext>
            </a:extLst>
          </p:cNvPr>
          <p:cNvSpPr/>
          <p:nvPr/>
        </p:nvSpPr>
        <p:spPr>
          <a:xfrm flipH="1">
            <a:off x="3540016" y="6231993"/>
            <a:ext cx="1235243" cy="382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5541316D-E537-C2D9-9C76-5F7999AD6EE6}"/>
              </a:ext>
            </a:extLst>
          </p:cNvPr>
          <p:cNvSpPr/>
          <p:nvPr/>
        </p:nvSpPr>
        <p:spPr>
          <a:xfrm>
            <a:off x="1098884" y="3284931"/>
            <a:ext cx="1163053" cy="275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70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D84D7-7A3A-4731-6E9B-FA5F34AD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Substracation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9735E-9D7D-5530-EB19-F688439D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Example</a:t>
            </a:r>
            <a:r>
              <a:rPr lang="cs-CZ" b="1" dirty="0"/>
              <a:t>: 5 – 3 = 2</a:t>
            </a:r>
          </a:p>
          <a:p>
            <a:r>
              <a:rPr lang="cs-CZ" dirty="0" err="1"/>
              <a:t>Put</a:t>
            </a:r>
            <a:r>
              <a:rPr lang="cs-CZ" dirty="0"/>
              <a:t> </a:t>
            </a:r>
            <a:r>
              <a:rPr lang="cs-CZ" dirty="0" err="1"/>
              <a:t>five</a:t>
            </a:r>
            <a:r>
              <a:rPr lang="cs-CZ" dirty="0"/>
              <a:t> </a:t>
            </a:r>
            <a:r>
              <a:rPr lang="cs-CZ" dirty="0" err="1"/>
              <a:t>drums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table</a:t>
            </a:r>
          </a:p>
          <a:p>
            <a:r>
              <a:rPr lang="cs-CZ" dirty="0"/>
              <a:t>Play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beats</a:t>
            </a:r>
            <a:r>
              <a:rPr lang="cs-CZ" dirty="0"/>
              <a:t> </a:t>
            </a:r>
          </a:p>
          <a:p>
            <a:r>
              <a:rPr lang="cs-CZ" dirty="0" err="1"/>
              <a:t>Count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drums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not </a:t>
            </a:r>
            <a:r>
              <a:rPr lang="cs-CZ" dirty="0" err="1"/>
              <a:t>played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(2 </a:t>
            </a:r>
            <a:r>
              <a:rPr lang="cs-CZ" dirty="0" err="1"/>
              <a:t>beats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2 </a:t>
            </a:r>
            <a:r>
              <a:rPr lang="cs-CZ" dirty="0" err="1"/>
              <a:t>drums</a:t>
            </a:r>
            <a:r>
              <a:rPr lang="cs-CZ" dirty="0"/>
              <a:t>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7880CC-3D00-D88F-A0E6-C8DD8163F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Obsah obrázku patro">
            <a:extLst>
              <a:ext uri="{FF2B5EF4-FFF2-40B4-BE49-F238E27FC236}">
                <a16:creationId xmlns:a16="http://schemas.microsoft.com/office/drawing/2014/main" id="{8E97FB5F-3DFD-263F-3007-89805DAEB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31452" r="11407" b="25576"/>
          <a:stretch/>
        </p:blipFill>
        <p:spPr>
          <a:xfrm>
            <a:off x="457200" y="2871500"/>
            <a:ext cx="2895526" cy="1097538"/>
          </a:xfrm>
          <a:prstGeom prst="rect">
            <a:avLst/>
          </a:prstGeom>
        </p:spPr>
      </p:pic>
      <p:pic>
        <p:nvPicPr>
          <p:cNvPr id="7" name="Obrázek 6" descr="Obsah obrázku patro&#10;&#10;Popis byl vytvořen automaticky">
            <a:extLst>
              <a:ext uri="{FF2B5EF4-FFF2-40B4-BE49-F238E27FC236}">
                <a16:creationId xmlns:a16="http://schemas.microsoft.com/office/drawing/2014/main" id="{CFC2A972-D99B-EF93-9B6B-41A233878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33310" r="47974" b="34648"/>
          <a:stretch/>
        </p:blipFill>
        <p:spPr>
          <a:xfrm>
            <a:off x="457200" y="4066430"/>
            <a:ext cx="2488012" cy="1237767"/>
          </a:xfrm>
          <a:prstGeom prst="rect">
            <a:avLst/>
          </a:prstGeom>
        </p:spPr>
      </p:pic>
      <p:pic>
        <p:nvPicPr>
          <p:cNvPr id="8" name="Obrázek 7" descr="Obsah obrázku patro">
            <a:extLst>
              <a:ext uri="{FF2B5EF4-FFF2-40B4-BE49-F238E27FC236}">
                <a16:creationId xmlns:a16="http://schemas.microsoft.com/office/drawing/2014/main" id="{D2EC2689-61E8-8825-99AD-A8A0AC766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34924" r="13869" b="33034"/>
          <a:stretch/>
        </p:blipFill>
        <p:spPr>
          <a:xfrm>
            <a:off x="1914155" y="5320908"/>
            <a:ext cx="1860884" cy="12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2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5533B-3414-BB5D-6E40-160AD463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Multiplication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A45EB-4A17-FCC0-599C-6AC9A363C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First introduce the concept that we can play more beats on every drum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tx1"/>
                </a:solidFill>
              </a:rPr>
              <a:t>Example: 3 x 2 = 6</a:t>
            </a:r>
          </a:p>
          <a:p>
            <a:r>
              <a:rPr lang="en-AU" dirty="0">
                <a:solidFill>
                  <a:schemeClr val="tx1"/>
                </a:solidFill>
              </a:rPr>
              <a:t>Prepare </a:t>
            </a:r>
            <a:r>
              <a:rPr lang="en-AU" dirty="0" err="1">
                <a:solidFill>
                  <a:schemeClr val="tx1"/>
                </a:solidFill>
              </a:rPr>
              <a:t>thre</a:t>
            </a:r>
            <a:r>
              <a:rPr lang="en-AU" dirty="0">
                <a:solidFill>
                  <a:schemeClr val="tx1"/>
                </a:solidFill>
              </a:rPr>
              <a:t> drums</a:t>
            </a:r>
          </a:p>
          <a:p>
            <a:r>
              <a:rPr lang="en-AU" dirty="0">
                <a:solidFill>
                  <a:schemeClr val="tx1"/>
                </a:solidFill>
              </a:rPr>
              <a:t>Each drum will be played two beats</a:t>
            </a:r>
          </a:p>
          <a:p>
            <a:r>
              <a:rPr lang="en-AU" dirty="0">
                <a:solidFill>
                  <a:schemeClr val="tx1"/>
                </a:solidFill>
              </a:rPr>
              <a:t>Count how many beats were played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D0074F-CCC3-624C-4ECD-B2299EBD3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Multiplication is repeated summation of the same groups</a:t>
            </a:r>
          </a:p>
        </p:txBody>
      </p:sp>
      <p:pic>
        <p:nvPicPr>
          <p:cNvPr id="6" name="Obrázek 5" descr="Obsah obrázku patro&#10;&#10;Popis byl vytvořen automaticky">
            <a:extLst>
              <a:ext uri="{FF2B5EF4-FFF2-40B4-BE49-F238E27FC236}">
                <a16:creationId xmlns:a16="http://schemas.microsoft.com/office/drawing/2014/main" id="{C28A5BBE-737D-8E7B-A5C5-547D6BAC7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33310" r="47974" b="34648"/>
          <a:stretch/>
        </p:blipFill>
        <p:spPr>
          <a:xfrm>
            <a:off x="417094" y="3023582"/>
            <a:ext cx="2488012" cy="1237767"/>
          </a:xfrm>
          <a:prstGeom prst="rect">
            <a:avLst/>
          </a:prstGeom>
        </p:spPr>
      </p:pic>
      <p:pic>
        <p:nvPicPr>
          <p:cNvPr id="9" name="Obrázek 8" descr="Obsah obrázku patro, plast&#10;&#10;Popis byl vytvořen automaticky">
            <a:extLst>
              <a:ext uri="{FF2B5EF4-FFF2-40B4-BE49-F238E27FC236}">
                <a16:creationId xmlns:a16="http://schemas.microsoft.com/office/drawing/2014/main" id="{40A328EE-EEF7-D7F4-4CF3-E6BF39022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7" t="31305" r="48002" b="33368"/>
          <a:stretch/>
        </p:blipFill>
        <p:spPr>
          <a:xfrm>
            <a:off x="-249672" y="4396467"/>
            <a:ext cx="3821543" cy="16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2EAF5-A69D-779D-71ED-B612186D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Division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F79DC-4C6A-206B-9481-B2F60D2D4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6 : 2 = 3</a:t>
            </a:r>
          </a:p>
          <a:p>
            <a:r>
              <a:rPr lang="en-AU" dirty="0"/>
              <a:t>Prepare two drums and play every drum one beat</a:t>
            </a:r>
          </a:p>
          <a:p>
            <a:r>
              <a:rPr lang="en-AU" dirty="0"/>
              <a:t>Sum how many times you must play these two beats to achieve six beats (3 times)</a:t>
            </a:r>
          </a:p>
          <a:p>
            <a:endParaRPr lang="en-AU" dirty="0"/>
          </a:p>
        </p:txBody>
      </p:sp>
      <p:pic>
        <p:nvPicPr>
          <p:cNvPr id="8" name="Obrázek 7" descr="Obsah obrázku patro, plast&#10;&#10;Popis byl vytvořen automaticky">
            <a:extLst>
              <a:ext uri="{FF2B5EF4-FFF2-40B4-BE49-F238E27FC236}">
                <a16:creationId xmlns:a16="http://schemas.microsoft.com/office/drawing/2014/main" id="{37CD7D0A-40F1-E915-6D68-62377CCD3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33109" r="66946" b="34422"/>
          <a:stretch/>
        </p:blipFill>
        <p:spPr>
          <a:xfrm>
            <a:off x="798982" y="2597355"/>
            <a:ext cx="1423069" cy="1208255"/>
          </a:xfrm>
          <a:prstGeom prst="rect">
            <a:avLst/>
          </a:prstGeom>
        </p:spPr>
      </p:pic>
      <p:pic>
        <p:nvPicPr>
          <p:cNvPr id="9" name="Obrázek 8" descr="Obsah obrázku patro, plast&#10;&#10;Popis byl vytvořen automaticky">
            <a:extLst>
              <a:ext uri="{FF2B5EF4-FFF2-40B4-BE49-F238E27FC236}">
                <a16:creationId xmlns:a16="http://schemas.microsoft.com/office/drawing/2014/main" id="{F34DD6F4-39CB-1428-37C9-3FAF29EEB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33109" r="66946" b="34422"/>
          <a:stretch/>
        </p:blipFill>
        <p:spPr>
          <a:xfrm>
            <a:off x="618126" y="4409737"/>
            <a:ext cx="1423069" cy="1208255"/>
          </a:xfrm>
          <a:prstGeom prst="rect">
            <a:avLst/>
          </a:prstGeom>
        </p:spPr>
      </p:pic>
      <p:pic>
        <p:nvPicPr>
          <p:cNvPr id="10" name="Obrázek 9" descr="Obsah obrázku patro, plast&#10;&#10;Popis byl vytvořen automaticky">
            <a:extLst>
              <a:ext uri="{FF2B5EF4-FFF2-40B4-BE49-F238E27FC236}">
                <a16:creationId xmlns:a16="http://schemas.microsoft.com/office/drawing/2014/main" id="{D86D66B6-8B69-37E6-087E-1A1BCEAC8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33109" r="66946" b="34422"/>
          <a:stretch/>
        </p:blipFill>
        <p:spPr>
          <a:xfrm>
            <a:off x="2301033" y="4442114"/>
            <a:ext cx="1423069" cy="1208255"/>
          </a:xfrm>
          <a:prstGeom prst="rect">
            <a:avLst/>
          </a:prstGeom>
        </p:spPr>
      </p:pic>
      <p:pic>
        <p:nvPicPr>
          <p:cNvPr id="11" name="Obrázek 10" descr="Obsah obrázku patro, plast&#10;&#10;Popis byl vytvořen automaticky">
            <a:extLst>
              <a:ext uri="{FF2B5EF4-FFF2-40B4-BE49-F238E27FC236}">
                <a16:creationId xmlns:a16="http://schemas.microsoft.com/office/drawing/2014/main" id="{9EAC2662-54AB-337A-1874-580C1513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33109" r="66946" b="34422"/>
          <a:stretch/>
        </p:blipFill>
        <p:spPr>
          <a:xfrm>
            <a:off x="3976374" y="4456822"/>
            <a:ext cx="1423069" cy="12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0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51BA2-6320-DD49-6DB3-863BE928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</p:spPr>
        <p:txBody>
          <a:bodyPr anchor="t">
            <a:normAutofit/>
          </a:bodyPr>
          <a:lstStyle/>
          <a:p>
            <a:r>
              <a:rPr lang="en-AU" dirty="0"/>
              <a:t>Using movement</a:t>
            </a:r>
          </a:p>
        </p:txBody>
      </p:sp>
      <p:pic>
        <p:nvPicPr>
          <p:cNvPr id="9220" name="Picture 4" descr="Jak se skáče panák?">
            <a:extLst>
              <a:ext uri="{FF2B5EF4-FFF2-40B4-BE49-F238E27FC236}">
                <a16:creationId xmlns:a16="http://schemas.microsoft.com/office/drawing/2014/main" id="{6C11811D-6AF5-C7C1-7AE9-CE9662F35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3053287"/>
            <a:ext cx="3622702" cy="271702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89A951-A874-FE2E-A013-FD6E3B291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Jump and count for learning the sequence of numbers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4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525B3-0502-CA54-F35B-26079F29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Counting </a:t>
            </a:r>
            <a:r>
              <a:rPr lang="cs-CZ" dirty="0"/>
              <a:t>and </a:t>
            </a:r>
            <a:r>
              <a:rPr lang="en-AU" dirty="0"/>
              <a:t>movement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5FCE078-56F1-8B67-88C6-1C36E7B6F2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021721"/>
              </p:ext>
            </p:extLst>
          </p:nvPr>
        </p:nvGraphicFramePr>
        <p:xfrm>
          <a:off x="720725" y="2462213"/>
          <a:ext cx="5944770" cy="389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621C84-0D38-AC58-04E3-1BDA0174FE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97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C5BC6-4065-BC9F-E04A-0C52D2A3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it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en-AU" dirty="0"/>
              <a:t>work?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5D66E-7901-D6F8-A01A-8FA747E75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>
                <a:solidFill>
                  <a:schemeClr val="tx1"/>
                </a:solidFill>
              </a:rPr>
              <a:t>Supporting multiple systems of perception (visual, auditory, </a:t>
            </a:r>
            <a:r>
              <a:rPr lang="en-AU" dirty="0" err="1">
                <a:solidFill>
                  <a:schemeClr val="tx1"/>
                </a:solidFill>
              </a:rPr>
              <a:t>kinesthetic</a:t>
            </a:r>
            <a:r>
              <a:rPr lang="en-AU" dirty="0">
                <a:solidFill>
                  <a:schemeClr val="tx1"/>
                </a:solidFill>
              </a:rPr>
              <a:t>…) enables activation of many brain centres and networks while learning</a:t>
            </a:r>
          </a:p>
          <a:p>
            <a:r>
              <a:rPr lang="en-AU" dirty="0">
                <a:solidFill>
                  <a:schemeClr val="tx1"/>
                </a:solidFill>
              </a:rPr>
              <a:t>Difficulties in some areas (</a:t>
            </a:r>
            <a:r>
              <a:rPr lang="en-AU" dirty="0" err="1">
                <a:solidFill>
                  <a:schemeClr val="tx1"/>
                </a:solidFill>
              </a:rPr>
              <a:t>eg.</a:t>
            </a:r>
            <a:r>
              <a:rPr lang="en-AU" dirty="0">
                <a:solidFill>
                  <a:schemeClr val="tx1"/>
                </a:solidFill>
              </a:rPr>
              <a:t> visual working memory) may be more easily compensated by other functions (</a:t>
            </a:r>
            <a:r>
              <a:rPr lang="en-AU" dirty="0" err="1">
                <a:solidFill>
                  <a:schemeClr val="tx1"/>
                </a:solidFill>
              </a:rPr>
              <a:t>eg.</a:t>
            </a:r>
            <a:r>
              <a:rPr lang="en-AU" dirty="0">
                <a:solidFill>
                  <a:schemeClr val="tx1"/>
                </a:solidFill>
              </a:rPr>
              <a:t> by phonological loop using the auditory feedback)</a:t>
            </a:r>
          </a:p>
          <a:p>
            <a:r>
              <a:rPr lang="en-AU" dirty="0">
                <a:solidFill>
                  <a:schemeClr val="tx1"/>
                </a:solidFill>
              </a:rPr>
              <a:t>Every number has its own identity in sound, shape, colour, etc.</a:t>
            </a:r>
          </a:p>
          <a:p>
            <a:r>
              <a:rPr lang="en-AU" dirty="0">
                <a:solidFill>
                  <a:schemeClr val="tx1"/>
                </a:solidFill>
              </a:rPr>
              <a:t>The abstract concepts are supported by concrete images that enables gradual development of abstraction (</a:t>
            </a:r>
            <a:r>
              <a:rPr lang="en-AU" dirty="0" err="1">
                <a:solidFill>
                  <a:schemeClr val="tx1"/>
                </a:solidFill>
              </a:rPr>
              <a:t>eg.</a:t>
            </a:r>
            <a:r>
              <a:rPr lang="en-AU" dirty="0">
                <a:solidFill>
                  <a:schemeClr val="tx1"/>
                </a:solidFill>
              </a:rPr>
              <a:t> the pupil can see the sequence of all numbers we use for counting)</a:t>
            </a:r>
          </a:p>
          <a:p>
            <a:r>
              <a:rPr lang="en-AU" dirty="0">
                <a:solidFill>
                  <a:schemeClr val="tx1"/>
                </a:solidFill>
              </a:rPr>
              <a:t>Supporting motivation, making fun – these exercises may be use to create games that enables extensive </a:t>
            </a:r>
            <a:r>
              <a:rPr lang="en-AU" dirty="0" err="1">
                <a:solidFill>
                  <a:schemeClr val="tx1"/>
                </a:solidFill>
              </a:rPr>
              <a:t>repet</a:t>
            </a:r>
            <a:r>
              <a:rPr lang="cs-CZ" dirty="0" err="1">
                <a:solidFill>
                  <a:schemeClr val="tx1"/>
                </a:solidFill>
              </a:rPr>
              <a:t>it</a:t>
            </a:r>
            <a:r>
              <a:rPr lang="en-AU" dirty="0">
                <a:solidFill>
                  <a:schemeClr val="tx1"/>
                </a:solidFill>
              </a:rPr>
              <a:t>ion and practice without getting bored…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1077F8-AB0C-7C3B-9EF1-CE71AE519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Some hypothesis:</a:t>
            </a:r>
          </a:p>
        </p:txBody>
      </p:sp>
    </p:spTree>
    <p:extLst>
      <p:ext uri="{BB962C8B-B14F-4D97-AF65-F5344CB8AC3E}">
        <p14:creationId xmlns:p14="http://schemas.microsoft.com/office/powerpoint/2010/main" val="94375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BB09E-45E0-8F9A-0553-988BDF4D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2A13B7-EC13-1E3B-EF59-644538ED6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>
                <a:solidFill>
                  <a:schemeClr val="tx1"/>
                </a:solidFill>
              </a:rPr>
              <a:t>The true value of music in education reaches far beyond the aesthetic goals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The arts </a:t>
            </a:r>
            <a:r>
              <a:rPr lang="en-AU" dirty="0" err="1">
                <a:solidFill>
                  <a:schemeClr val="tx1"/>
                </a:solidFill>
              </a:rPr>
              <a:t>ar</a:t>
            </a:r>
            <a:r>
              <a:rPr lang="cs-CZ" dirty="0">
                <a:solidFill>
                  <a:schemeClr val="tx1"/>
                </a:solidFill>
              </a:rPr>
              <a:t>e </a:t>
            </a:r>
            <a:r>
              <a:rPr lang="en-AU" dirty="0">
                <a:solidFill>
                  <a:schemeClr val="tx1"/>
                </a:solidFill>
              </a:rPr>
              <a:t>under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en-AU" dirty="0">
                <a:solidFill>
                  <a:schemeClr val="tx1"/>
                </a:solidFill>
              </a:rPr>
              <a:t>used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en-AU" dirty="0">
                <a:solidFill>
                  <a:schemeClr val="tx1"/>
                </a:solidFill>
              </a:rPr>
              <a:t>educational practice, although there is evidence about the impact of arts on academic and other outcomes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en-AU" dirty="0">
                <a:solidFill>
                  <a:schemeClr val="tx1"/>
                </a:solidFill>
              </a:rPr>
              <a:t>The situation could be improved by implementing lessons on arts in education directly during </a:t>
            </a:r>
            <a:r>
              <a:rPr lang="cs-CZ" dirty="0" err="1">
                <a:solidFill>
                  <a:schemeClr val="tx1"/>
                </a:solidFill>
              </a:rPr>
              <a:t>pre</a:t>
            </a:r>
            <a:r>
              <a:rPr lang="en-AU" dirty="0">
                <a:solidFill>
                  <a:schemeClr val="tx1"/>
                </a:solidFill>
              </a:rPr>
              <a:t>graduate preparation of students of pedagogical faculties</a:t>
            </a:r>
          </a:p>
          <a:p>
            <a:r>
              <a:rPr lang="en-AU" dirty="0">
                <a:solidFill>
                  <a:schemeClr val="tx1"/>
                </a:solidFill>
              </a:rPr>
              <a:t>We need to develop practical </a:t>
            </a:r>
            <a:r>
              <a:rPr lang="cs-CZ" dirty="0" err="1">
                <a:solidFill>
                  <a:schemeClr val="tx1"/>
                </a:solidFill>
              </a:rPr>
              <a:t>protocols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and models of „arts </a:t>
            </a:r>
            <a:r>
              <a:rPr lang="en-AU" dirty="0" err="1">
                <a:solidFill>
                  <a:schemeClr val="tx1"/>
                </a:solidFill>
              </a:rPr>
              <a:t>integrati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en-AU" dirty="0">
                <a:solidFill>
                  <a:schemeClr val="tx1"/>
                </a:solidFill>
              </a:rPr>
              <a:t>n into education“ that will be easy to use and closely connected to curricular areas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An example of such exercises was introduced here – focused on basic mathematical skills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The effects of such protocols should be explored by subsequent research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with the aim to </a:t>
            </a:r>
            <a:r>
              <a:rPr lang="en-AU" dirty="0" err="1">
                <a:solidFill>
                  <a:schemeClr val="tx1"/>
                </a:solidFill>
              </a:rPr>
              <a:t>iedntify</a:t>
            </a:r>
            <a:r>
              <a:rPr lang="en-AU" dirty="0">
                <a:solidFill>
                  <a:schemeClr val="tx1"/>
                </a:solidFill>
              </a:rPr>
              <a:t> what works best, for what, for whom, under what conditions, etc.</a:t>
            </a:r>
          </a:p>
          <a:p>
            <a:r>
              <a:rPr lang="en-AU" dirty="0">
                <a:solidFill>
                  <a:schemeClr val="tx1"/>
                </a:solidFill>
              </a:rPr>
              <a:t>The implementation of these protocols into practice may be supported by implementation projects based on the most effective methods of implementation science</a:t>
            </a:r>
          </a:p>
        </p:txBody>
      </p:sp>
    </p:spTree>
    <p:extLst>
      <p:ext uri="{BB962C8B-B14F-4D97-AF65-F5344CB8AC3E}">
        <p14:creationId xmlns:p14="http://schemas.microsoft.com/office/powerpoint/2010/main" val="1954606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4C9CD-5ED7-D86A-B99F-6EBBB875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/>
          <a:p>
            <a:r>
              <a:rPr lang="en-AU" dirty="0"/>
              <a:t>Thank you for your attention!</a:t>
            </a:r>
          </a:p>
        </p:txBody>
      </p:sp>
      <p:pic>
        <p:nvPicPr>
          <p:cNvPr id="12292" name="Picture 4" descr="Piano Lessons for Kids: Making the Most of Piano Learning">
            <a:extLst>
              <a:ext uri="{FF2B5EF4-FFF2-40B4-BE49-F238E27FC236}">
                <a16:creationId xmlns:a16="http://schemas.microsoft.com/office/drawing/2014/main" id="{7ADC9CCD-5121-0207-60C9-521105174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28278" b="2"/>
          <a:stretch/>
        </p:blipFill>
        <p:spPr bwMode="auto">
          <a:xfrm>
            <a:off x="3825976" y="1620000"/>
            <a:ext cx="4454024" cy="473328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7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8773D-E543-BD76-2300-C9BF8AA9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Disclosure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87A52F-DD08-BEC2-4CDD-8CF20344D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242" y="2368080"/>
            <a:ext cx="3017811" cy="38988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There may exist an „intellectual conflicts of interest“ because of my institutional affiliations and responsibilities: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6C05DA-0BE1-6F34-C042-645DF453F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2189" y="1074821"/>
            <a:ext cx="4397811" cy="5286379"/>
          </a:xfrm>
        </p:spPr>
        <p:txBody>
          <a:bodyPr>
            <a:normAutofit lnSpcReduction="10000"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Center</a:t>
            </a:r>
            <a:r>
              <a:rPr lang="en-GB" dirty="0">
                <a:solidFill>
                  <a:schemeClr val="tx1"/>
                </a:solidFill>
              </a:rPr>
              <a:t> for Evidence-Based Education and Arts Therapies: A JBI Affiliated Group (director) and GRADE for Education (group co-leader), affiliated to the </a:t>
            </a:r>
            <a:r>
              <a:rPr lang="en-GB" b="1" dirty="0">
                <a:solidFill>
                  <a:schemeClr val="tx1"/>
                </a:solidFill>
              </a:rPr>
              <a:t>Evidence-based centre for education and arts therapies (</a:t>
            </a:r>
            <a:r>
              <a:rPr lang="en-GB" b="1" dirty="0" err="1">
                <a:solidFill>
                  <a:schemeClr val="tx1"/>
                </a:solidFill>
              </a:rPr>
              <a:t>EduArt</a:t>
            </a:r>
            <a:r>
              <a:rPr lang="en-GB" b="1" dirty="0">
                <a:solidFill>
                  <a:schemeClr val="tx1"/>
                </a:solidFill>
              </a:rPr>
              <a:t>)</a:t>
            </a:r>
            <a:r>
              <a:rPr lang="en-GB" dirty="0">
                <a:solidFill>
                  <a:schemeClr val="tx1"/>
                </a:solidFill>
              </a:rPr>
              <a:t>, Faculty of Education, </a:t>
            </a:r>
            <a:r>
              <a:rPr lang="en-GB" dirty="0" err="1">
                <a:solidFill>
                  <a:schemeClr val="tx1"/>
                </a:solidFill>
              </a:rPr>
              <a:t>Palacky</a:t>
            </a:r>
            <a:r>
              <a:rPr lang="en-GB" dirty="0">
                <a:solidFill>
                  <a:schemeClr val="tx1"/>
                </a:solidFill>
              </a:rPr>
              <a:t> University Olomouc (director)</a:t>
            </a:r>
          </a:p>
          <a:p>
            <a:r>
              <a:rPr lang="en-GB" b="1" dirty="0">
                <a:solidFill>
                  <a:schemeClr val="tx1"/>
                </a:solidFill>
              </a:rPr>
              <a:t>MA study program in Music Therapy</a:t>
            </a:r>
            <a:r>
              <a:rPr lang="en-GB" dirty="0">
                <a:solidFill>
                  <a:schemeClr val="tx1"/>
                </a:solidFill>
              </a:rPr>
              <a:t>, Faculty of Education, </a:t>
            </a:r>
            <a:r>
              <a:rPr lang="en-GB" dirty="0" err="1">
                <a:solidFill>
                  <a:schemeClr val="tx1"/>
                </a:solidFill>
              </a:rPr>
              <a:t>Palacky</a:t>
            </a:r>
            <a:r>
              <a:rPr lang="en-GB" dirty="0">
                <a:solidFill>
                  <a:schemeClr val="tx1"/>
                </a:solidFill>
              </a:rPr>
              <a:t> University Olomouc (guarantor) </a:t>
            </a:r>
          </a:p>
          <a:p>
            <a:r>
              <a:rPr lang="en-GB" b="1" dirty="0">
                <a:solidFill>
                  <a:schemeClr val="tx1"/>
                </a:solidFill>
              </a:rPr>
              <a:t>Music Therapy Association of Czech Republic </a:t>
            </a:r>
            <a:r>
              <a:rPr lang="en-GB" dirty="0">
                <a:solidFill>
                  <a:schemeClr val="tx1"/>
                </a:solidFill>
              </a:rPr>
              <a:t>(member of professional committee)</a:t>
            </a:r>
          </a:p>
          <a:p>
            <a:r>
              <a:rPr lang="en-GB" b="1" dirty="0">
                <a:solidFill>
                  <a:schemeClr val="tx1"/>
                </a:solidFill>
              </a:rPr>
              <a:t>National Spiritual Assembly </a:t>
            </a:r>
            <a:r>
              <a:rPr lang="en-GB" dirty="0">
                <a:solidFill>
                  <a:schemeClr val="tx1"/>
                </a:solidFill>
              </a:rPr>
              <a:t>of the </a:t>
            </a:r>
            <a:r>
              <a:rPr lang="en-GB" dirty="0" err="1">
                <a:solidFill>
                  <a:schemeClr val="tx1"/>
                </a:solidFill>
              </a:rPr>
              <a:t>Baha´í</a:t>
            </a:r>
            <a:r>
              <a:rPr lang="en-GB" dirty="0">
                <a:solidFill>
                  <a:schemeClr val="tx1"/>
                </a:solidFill>
              </a:rPr>
              <a:t> Community in the Czech Republic (member)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FEB550-0494-E535-3A3C-137F4060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https://www.evidencebasedolomouc.upol.cz/</a:t>
            </a:r>
            <a:endParaRPr lang="cs-CZ" dirty="0"/>
          </a:p>
          <a:p>
            <a:r>
              <a:rPr lang="cs-CZ" dirty="0"/>
              <a:t>https://muzikoterapie-studium.upol.cz/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66BCFB8F-8292-7EF9-06B2-E87CED22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" y="3803573"/>
            <a:ext cx="3596796" cy="23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Using Music to Teach Reading Skills | Adventures in Literacy Land">
            <a:extLst>
              <a:ext uri="{FF2B5EF4-FFF2-40B4-BE49-F238E27FC236}">
                <a16:creationId xmlns:a16="http://schemas.microsoft.com/office/drawing/2014/main" id="{5733CABD-00D8-632E-7804-8865703E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25" y="2580748"/>
            <a:ext cx="1757401" cy="17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Value of music in human life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327" y="2052868"/>
            <a:ext cx="8293768" cy="1587545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true value of music goes far beyond a purely aesthetic purpose</a:t>
            </a: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can be used functionally in many important areas of human life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2054" name="Picture 6" descr="Funny young man listening music on headphone while cleaning the floor with  vacuum cleaner. Stock Video Footage 00:19 SBV-338531665 - Storyblocks">
            <a:extLst>
              <a:ext uri="{FF2B5EF4-FFF2-40B4-BE49-F238E27FC236}">
                <a16:creationId xmlns:a16="http://schemas.microsoft.com/office/drawing/2014/main" id="{E8F669DB-3C1D-B6F1-6391-B24E0158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88" y="4512012"/>
            <a:ext cx="3521779" cy="19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usic In Conflict">
            <a:extLst>
              <a:ext uri="{FF2B5EF4-FFF2-40B4-BE49-F238E27FC236}">
                <a16:creationId xmlns:a16="http://schemas.microsoft.com/office/drawing/2014/main" id="{F11F2667-DAAA-BE3E-21A4-71D2AACE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3" y="3503991"/>
            <a:ext cx="1909178" cy="25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Using Music to Teach Early Literacy Skills | Capstone">
            <a:extLst>
              <a:ext uri="{FF2B5EF4-FFF2-40B4-BE49-F238E27FC236}">
                <a16:creationId xmlns:a16="http://schemas.microsoft.com/office/drawing/2014/main" id="{746506ED-C4CD-45A0-F578-83237C8F8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6575" y="3267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8" name="Picture 20" descr="Building relationships through musical freedom of choice | ASU News">
            <a:extLst>
              <a:ext uri="{FF2B5EF4-FFF2-40B4-BE49-F238E27FC236}">
                <a16:creationId xmlns:a16="http://schemas.microsoft.com/office/drawing/2014/main" id="{63F1060F-7725-0AB9-D93F-5BF5D8C7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53" y="317682"/>
            <a:ext cx="2777648" cy="15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914B18C-E514-1713-2ADA-58FDFDF49965}"/>
              </a:ext>
            </a:extLst>
          </p:cNvPr>
          <p:cNvSpPr txBox="1">
            <a:spLocks/>
          </p:cNvSpPr>
          <p:nvPr/>
        </p:nvSpPr>
        <p:spPr>
          <a:xfrm>
            <a:off x="2594534" y="2941869"/>
            <a:ext cx="308459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for therapy, 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for education in non-musical areas, 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for personal growth and social change,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team /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community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building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etc.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73BCF-9B36-6EFB-33CA-3CE6B55E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395663"/>
            <a:ext cx="4405453" cy="973137"/>
          </a:xfrm>
        </p:spPr>
        <p:txBody>
          <a:bodyPr anchor="b">
            <a:normAutofit/>
          </a:bodyPr>
          <a:lstStyle/>
          <a:p>
            <a:r>
              <a:rPr lang="en-AU" sz="1800" b="0" dirty="0"/>
              <a:t>There is a growing evidence concerning the usage of arts in education </a:t>
            </a:r>
            <a:br>
              <a:rPr lang="en-AU" sz="1800" b="0" dirty="0"/>
            </a:br>
            <a:r>
              <a:rPr lang="en-AU" sz="1800" b="0" dirty="0"/>
              <a:t>and everyday life…</a:t>
            </a:r>
          </a:p>
        </p:txBody>
      </p:sp>
      <p:sp>
        <p:nvSpPr>
          <p:cNvPr id="3081" name="Text Placeholder 3">
            <a:extLst>
              <a:ext uri="{FF2B5EF4-FFF2-40B4-BE49-F238E27FC236}">
                <a16:creationId xmlns:a16="http://schemas.microsoft.com/office/drawing/2014/main" id="{F9AEFECE-6249-16E1-B888-5EF199F9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926" y="2763749"/>
            <a:ext cx="3339049" cy="3902926"/>
          </a:xfrm>
        </p:spPr>
        <p:txBody>
          <a:bodyPr/>
          <a:lstStyle/>
          <a:p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4B697C-F58A-5A70-7192-0F6FDE62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94572"/>
            <a:ext cx="7792612" cy="372103"/>
          </a:xfrm>
        </p:spPr>
        <p:txBody>
          <a:bodyPr anchor="b"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cs-CZ" sz="3200" dirty="0" err="1"/>
              <a:t>Education</a:t>
            </a:r>
            <a:r>
              <a:rPr lang="cs-CZ" sz="3200" dirty="0"/>
              <a:t> </a:t>
            </a:r>
            <a:r>
              <a:rPr lang="cs-CZ" sz="3200" dirty="0" err="1"/>
              <a:t>Endowment</a:t>
            </a:r>
            <a:r>
              <a:rPr lang="cs-CZ" sz="3200" dirty="0"/>
              <a:t> </a:t>
            </a:r>
            <a:r>
              <a:rPr lang="cs-CZ" sz="3200" dirty="0" err="1"/>
              <a:t>Foundation</a:t>
            </a:r>
            <a:r>
              <a:rPr lang="cs-CZ" sz="3200" dirty="0"/>
              <a:t> (last </a:t>
            </a:r>
            <a:r>
              <a:rPr lang="cs-CZ" sz="3200" dirty="0" err="1"/>
              <a:t>updated</a:t>
            </a:r>
            <a:r>
              <a:rPr lang="cs-CZ" sz="3200" dirty="0"/>
              <a:t> 2021): </a:t>
            </a:r>
            <a:r>
              <a:rPr lang="cs-CZ" sz="3200" dirty="0" err="1"/>
              <a:t>Teaching</a:t>
            </a:r>
            <a:r>
              <a:rPr lang="cs-CZ" sz="3200" dirty="0"/>
              <a:t> and Learning </a:t>
            </a:r>
            <a:r>
              <a:rPr lang="cs-CZ" sz="3200" dirty="0" err="1"/>
              <a:t>Toolkit</a:t>
            </a:r>
            <a:r>
              <a:rPr lang="cs-CZ" sz="3200" dirty="0"/>
              <a:t>. </a:t>
            </a:r>
            <a:r>
              <a:rPr lang="cs-CZ" sz="3200" dirty="0" err="1"/>
              <a:t>Available</a:t>
            </a:r>
            <a:r>
              <a:rPr lang="cs-CZ" sz="3200" dirty="0"/>
              <a:t> </a:t>
            </a:r>
            <a:r>
              <a:rPr lang="cs-CZ" sz="3200" dirty="0" err="1"/>
              <a:t>at</a:t>
            </a:r>
            <a:r>
              <a:rPr lang="cs-CZ" sz="3200" dirty="0"/>
              <a:t>: </a:t>
            </a:r>
            <a:r>
              <a:rPr lang="cs-CZ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https://educationendowmentfoundation.org.uk/education-evidence/teaching-learning-toolkit</a:t>
            </a:r>
            <a:endParaRPr lang="cs-CZ" sz="3200" dirty="0"/>
          </a:p>
          <a:p>
            <a:pPr algn="l"/>
            <a:r>
              <a:rPr lang="en-US" sz="3200" b="0" i="0" dirty="0" err="1">
                <a:effectLst/>
                <a:latin typeface="Helvetica" panose="020B0604020202020204" pitchFamily="34" charset="0"/>
              </a:rPr>
              <a:t>Fancourt</a:t>
            </a:r>
            <a:r>
              <a:rPr lang="en-US" sz="3200" b="0" i="0" dirty="0">
                <a:effectLst/>
                <a:latin typeface="Helvetica" panose="020B0604020202020204" pitchFamily="34" charset="0"/>
              </a:rPr>
              <a:t>, Daisy &amp; Finn, Saoirse. (‎2019)‎. What is the evidence on the role of the arts in improving health and well-being? A scoping review. World Health Organization. Regional Office for Europe. </a:t>
            </a:r>
            <a:r>
              <a:rPr lang="en-US" sz="3200" b="0" i="0" u="none" strike="noStrike" dirty="0">
                <a:effectLst/>
                <a:latin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https://apps.who.int/iris/handle/10665/329834</a:t>
            </a:r>
            <a:r>
              <a:rPr lang="en-US" sz="3200" b="0" i="0" dirty="0">
                <a:effectLst/>
                <a:latin typeface="Helvetica" panose="020B0604020202020204" pitchFamily="34" charset="0"/>
              </a:rPr>
              <a:t>. License: CC BY-NC-SA 3.0 IGO</a:t>
            </a:r>
          </a:p>
          <a:p>
            <a:pPr algn="l"/>
            <a:r>
              <a:rPr lang="en-US" sz="3200" b="1" i="0" dirty="0">
                <a:effectLst/>
                <a:latin typeface="inherit"/>
              </a:rPr>
              <a:t>Relation</a:t>
            </a:r>
            <a:endParaRPr lang="cs-CZ" sz="3200" dirty="0"/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8A8D1E-52C3-B72D-A4FC-A3D05C2CE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27" y="2607646"/>
            <a:ext cx="7319236" cy="34480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2700FD7-B205-4BD1-3342-4E61CB323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341" y="61569"/>
            <a:ext cx="3221367" cy="407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0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73BCF-9B36-6EFB-33CA-3CE6B55E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/>
          <a:p>
            <a:r>
              <a:rPr lang="en-AU" sz="1800" b="0" dirty="0"/>
              <a:t>…but teachers need to acknowledge and use different values of arts</a:t>
            </a:r>
          </a:p>
        </p:txBody>
      </p:sp>
      <p:pic>
        <p:nvPicPr>
          <p:cNvPr id="3076" name="Picture 4" descr="Music Makes Kids Hungry For Learning (And Reading!)">
            <a:extLst>
              <a:ext uri="{FF2B5EF4-FFF2-40B4-BE49-F238E27FC236}">
                <a16:creationId xmlns:a16="http://schemas.microsoft.com/office/drawing/2014/main" id="{B8508AB7-88FA-289A-6588-314FE7C39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69"/>
          <a:stretch/>
        </p:blipFill>
        <p:spPr bwMode="auto">
          <a:xfrm>
            <a:off x="4058588" y="1435516"/>
            <a:ext cx="4454024" cy="473328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Placeholder 3">
            <a:extLst>
              <a:ext uri="{FF2B5EF4-FFF2-40B4-BE49-F238E27FC236}">
                <a16:creationId xmlns:a16="http://schemas.microsoft.com/office/drawing/2014/main" id="{F9AEFECE-6249-16E1-B888-5EF199F9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926" y="2763749"/>
            <a:ext cx="2922021" cy="3902926"/>
          </a:xfrm>
        </p:spPr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M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any teachers and other stakeholders in education are usually not only unfamiliar with the evidence regarding the various applications of music </a:t>
            </a: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hey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usually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don´t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​​how music could be used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other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than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aesthetic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purposes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their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educational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3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D740D-2C41-210D-3553-A2D08A89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How</a:t>
            </a:r>
            <a:r>
              <a:rPr lang="cs-CZ" dirty="0"/>
              <a:t> to support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 in </a:t>
            </a:r>
            <a:r>
              <a:rPr lang="cs-CZ" dirty="0" err="1"/>
              <a:t>education</a:t>
            </a:r>
            <a:r>
              <a:rPr lang="cs-CZ" dirty="0"/>
              <a:t>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3FB22F-0337-CCE4-F77E-3259C9716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5183496" cy="1768821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Teachers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not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only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understand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different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ways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music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used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education</a:t>
            </a: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- They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need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to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gain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their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own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experience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different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methods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„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rts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education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 to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able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use these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methods</a:t>
            </a:r>
            <a:endParaRPr lang="cs-CZ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dirty="0" err="1">
                <a:solidFill>
                  <a:schemeClr val="tx1"/>
                </a:solidFill>
              </a:rPr>
              <a:t>This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should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optimally</a:t>
            </a:r>
            <a:r>
              <a:rPr lang="cs-CZ" dirty="0">
                <a:solidFill>
                  <a:schemeClr val="tx1"/>
                </a:solidFill>
              </a:rPr>
              <a:t> start </a:t>
            </a:r>
            <a:r>
              <a:rPr lang="cs-CZ" dirty="0" err="1">
                <a:solidFill>
                  <a:schemeClr val="tx1"/>
                </a:solidFill>
              </a:rPr>
              <a:t>at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undergraduate</a:t>
            </a:r>
            <a:r>
              <a:rPr lang="cs-CZ" dirty="0">
                <a:solidFill>
                  <a:schemeClr val="tx1"/>
                </a:solidFill>
              </a:rPr>
              <a:t> level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university </a:t>
            </a:r>
            <a:r>
              <a:rPr lang="cs-CZ" dirty="0" err="1">
                <a:solidFill>
                  <a:schemeClr val="tx1"/>
                </a:solidFill>
              </a:rPr>
              <a:t>education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07B764-BCB2-0C66-EE44-CE634989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Ayers, D. (2016). Defining arts integration. In G. H. </a:t>
            </a:r>
            <a:r>
              <a:rPr lang="en-US" sz="1000" dirty="0" err="1"/>
              <a:t>Mardirosian</a:t>
            </a:r>
            <a:r>
              <a:rPr lang="en-US" sz="1000" dirty="0"/>
              <a:t> &amp; Y. P. Lewis (Eds.), Arts Integration in Education (</a:t>
            </a:r>
            <a:r>
              <a:rPr lang="cs-CZ" sz="1000" dirty="0"/>
              <a:t>pp</a:t>
            </a:r>
            <a:r>
              <a:rPr lang="en-US" sz="1000" dirty="0"/>
              <a:t>. 12–14). Bristol: Intellect.</a:t>
            </a:r>
            <a:endParaRPr lang="cs-CZ" sz="1000" dirty="0"/>
          </a:p>
          <a:p>
            <a:r>
              <a:rPr lang="cs-CZ" sz="1000" dirty="0"/>
              <a:t>Kantor, J. (2020). Potenciál integrace umění do vzdělávání žáků se speciálními vzdělávacími potřebami. In Müller, O. et al. Metodika expresivních přístupů u žáků se specifickými vzdělávacími potřebami v inkluzivním vzdělávání (pp. 9-34). Olomouc: Vydavatelství Univerzity Palackého. </a:t>
            </a:r>
          </a:p>
          <a:p>
            <a:r>
              <a:rPr lang="cs-CZ" sz="1000" dirty="0" err="1"/>
              <a:t>Doi</a:t>
            </a:r>
            <a:r>
              <a:rPr lang="cs-CZ" sz="1000" dirty="0"/>
              <a:t>: 10.5507/pdf.20.24456690. </a:t>
            </a:r>
            <a:r>
              <a:rPr lang="cs-CZ" sz="1000" dirty="0" err="1"/>
              <a:t>Available</a:t>
            </a:r>
            <a:r>
              <a:rPr lang="cs-CZ" sz="1000" dirty="0"/>
              <a:t> </a:t>
            </a:r>
            <a:r>
              <a:rPr lang="cs-CZ" sz="1000" dirty="0" err="1"/>
              <a:t>at</a:t>
            </a:r>
            <a:r>
              <a:rPr lang="cs-CZ" sz="1000" dirty="0"/>
              <a:t>: https://imuza.upol.cz/publikace/Muller-Metodika-expresivnich.pdf</a:t>
            </a:r>
            <a:endParaRPr lang="cs-CZ" dirty="0"/>
          </a:p>
        </p:txBody>
      </p:sp>
      <p:pic>
        <p:nvPicPr>
          <p:cNvPr id="7172" name="Picture 4" descr="Mardirosian, G: Arts Integration in Education: Teachers and Teaching  Artists As Agents of Change; Theory, Impact, Practice (Theatre in Education)">
            <a:extLst>
              <a:ext uri="{FF2B5EF4-FFF2-40B4-BE49-F238E27FC236}">
                <a16:creationId xmlns:a16="http://schemas.microsoft.com/office/drawing/2014/main" id="{683C08F5-6A5C-D070-ECBB-31187976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55" y="964997"/>
            <a:ext cx="2424456" cy="34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6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40B85-85B0-13E8-4BED-FBD4F3C7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683B5-CBFB-A6FE-4B2E-4A215432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94" y="3961274"/>
            <a:ext cx="3531537" cy="2172819"/>
          </a:xfrm>
        </p:spPr>
        <p:txBody>
          <a:bodyPr>
            <a:normAutofit fontScale="70000" lnSpcReduction="20000"/>
          </a:bodyPr>
          <a:lstStyle/>
          <a:p>
            <a:r>
              <a:rPr lang="en-AU" dirty="0">
                <a:solidFill>
                  <a:schemeClr val="tx1"/>
                </a:solidFill>
              </a:rPr>
              <a:t>simple</a:t>
            </a:r>
          </a:p>
          <a:p>
            <a:r>
              <a:rPr lang="en-AU" dirty="0">
                <a:solidFill>
                  <a:schemeClr val="tx1"/>
                </a:solidFill>
              </a:rPr>
              <a:t>easy to be used in practice</a:t>
            </a:r>
          </a:p>
          <a:p>
            <a:r>
              <a:rPr lang="en-AU" dirty="0">
                <a:solidFill>
                  <a:schemeClr val="tx1"/>
                </a:solidFill>
              </a:rPr>
              <a:t>not time consuming or requiring expensive equipment</a:t>
            </a:r>
          </a:p>
          <a:p>
            <a:r>
              <a:rPr lang="en-AU" dirty="0">
                <a:solidFill>
                  <a:schemeClr val="tx1"/>
                </a:solidFill>
              </a:rPr>
              <a:t>not requiring highly professional artistic skills</a:t>
            </a:r>
          </a:p>
          <a:p>
            <a:r>
              <a:rPr lang="en-AU" dirty="0">
                <a:solidFill>
                  <a:schemeClr val="tx1"/>
                </a:solidFill>
              </a:rPr>
              <a:t>closely connected to the curriculum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D675A2-9A54-B15B-A99C-04DAA7C42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01031" y="1468806"/>
            <a:ext cx="4614832" cy="3902926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There are many questions connected to the implementation of arts in education which are far beyond the capacity of this presentation</a:t>
            </a:r>
          </a:p>
          <a:p>
            <a:r>
              <a:rPr lang="en-AU" dirty="0">
                <a:solidFill>
                  <a:schemeClr val="tx1"/>
                </a:solidFill>
              </a:rPr>
              <a:t>One practical example – based on our experience from Faculty of Education, University </a:t>
            </a:r>
            <a:r>
              <a:rPr lang="en-AU" dirty="0" err="1">
                <a:solidFill>
                  <a:schemeClr val="tx1"/>
                </a:solidFill>
              </a:rPr>
              <a:t>Palacky</a:t>
            </a:r>
            <a:r>
              <a:rPr lang="en-AU" dirty="0">
                <a:solidFill>
                  <a:schemeClr val="tx1"/>
                </a:solidFill>
              </a:rPr>
              <a:t> Olomouc, the students need to learn protocols for Music in Education that are:</a:t>
            </a:r>
          </a:p>
        </p:txBody>
      </p:sp>
      <p:pic>
        <p:nvPicPr>
          <p:cNvPr id="4098" name="Picture 2" descr="How music nurtures self-development in your child | Parent">
            <a:extLst>
              <a:ext uri="{FF2B5EF4-FFF2-40B4-BE49-F238E27FC236}">
                <a16:creationId xmlns:a16="http://schemas.microsoft.com/office/drawing/2014/main" id="{3773F314-E75D-B3D1-D82B-C44738B3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69" y="3694983"/>
            <a:ext cx="3927777" cy="25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2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F1C77-5CB7-4CE6-0537-C7DAF1C1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Protocol examples – counting for preschool children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74887-5DD6-07B5-756B-6B4BDB983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74" y="2983833"/>
            <a:ext cx="4451750" cy="4816084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chemeClr val="tx1"/>
                </a:solidFill>
              </a:rPr>
              <a:t>For students of music therapy study program, we developed a series of musical protocols for cognitive training and learning in different school curriculum</a:t>
            </a:r>
          </a:p>
          <a:p>
            <a:r>
              <a:rPr lang="en-AU" sz="2000" dirty="0">
                <a:solidFill>
                  <a:schemeClr val="tx1"/>
                </a:solidFill>
              </a:rPr>
              <a:t>I will present here an example of exercise</a:t>
            </a: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en-AU" sz="2000" dirty="0">
                <a:solidFill>
                  <a:schemeClr val="tx1"/>
                </a:solidFill>
              </a:rPr>
              <a:t> focused on development of basic mathematical skills and concepts:</a:t>
            </a:r>
          </a:p>
          <a:p>
            <a:endParaRPr lang="en-AU" sz="2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D4AD0B-56C2-6F17-E5F2-59F2DAB8A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5436" y="1263138"/>
            <a:ext cx="3004102" cy="3902926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1. Summation </a:t>
            </a:r>
          </a:p>
          <a:p>
            <a:r>
              <a:rPr lang="en-AU" dirty="0">
                <a:solidFill>
                  <a:schemeClr val="tx1"/>
                </a:solidFill>
              </a:rPr>
              <a:t>2. </a:t>
            </a:r>
            <a:r>
              <a:rPr lang="en-AU" dirty="0" err="1">
                <a:solidFill>
                  <a:schemeClr val="tx1"/>
                </a:solidFill>
              </a:rPr>
              <a:t>Substraction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3. </a:t>
            </a:r>
            <a:r>
              <a:rPr lang="en-AU" dirty="0" err="1">
                <a:solidFill>
                  <a:schemeClr val="tx1"/>
                </a:solidFill>
              </a:rPr>
              <a:t>Mutliplication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 </a:t>
            </a:r>
          </a:p>
          <a:p>
            <a:r>
              <a:rPr lang="en-AU" dirty="0">
                <a:solidFill>
                  <a:schemeClr val="tx1"/>
                </a:solidFill>
              </a:rPr>
              <a:t>4. Division</a:t>
            </a:r>
          </a:p>
          <a:p>
            <a:r>
              <a:rPr lang="en-AU" dirty="0">
                <a:solidFill>
                  <a:schemeClr val="tx1"/>
                </a:solidFill>
              </a:rPr>
              <a:t>The </a:t>
            </a:r>
            <a:r>
              <a:rPr lang="en-AU" dirty="0" err="1">
                <a:solidFill>
                  <a:schemeClr val="tx1"/>
                </a:solidFill>
              </a:rPr>
              <a:t>exerci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en-AU" dirty="0">
                <a:solidFill>
                  <a:schemeClr val="tx1"/>
                </a:solidFill>
              </a:rPr>
              <a:t>es are designated for preschool children, but may be useful also for school children with special needs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8196" name="Picture 4" descr="Number Chants and Counting Songs: Teaching Early Mathematics Skills,  Shapes, Money and Telling Time">
            <a:extLst>
              <a:ext uri="{FF2B5EF4-FFF2-40B4-BE49-F238E27FC236}">
                <a16:creationId xmlns:a16="http://schemas.microsoft.com/office/drawing/2014/main" id="{EB676FA8-C3E3-FCF9-51A0-1A40CD68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69" y="4149236"/>
            <a:ext cx="3004102" cy="20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4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E9141-2783-E26F-6785-D5B62C49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Equipment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3A8753-0EB8-5467-037A-BBF163308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Set of drums with different shapes, colour, sizes and sounds</a:t>
            </a:r>
          </a:p>
        </p:txBody>
      </p:sp>
      <p:pic>
        <p:nvPicPr>
          <p:cNvPr id="11270" name="Picture 6" descr="Remo Sound Shape Drums 5-Piece Set : Amazon.in: Toys &amp; Games">
            <a:extLst>
              <a:ext uri="{FF2B5EF4-FFF2-40B4-BE49-F238E27FC236}">
                <a16:creationId xmlns:a16="http://schemas.microsoft.com/office/drawing/2014/main" id="{6F2AD90C-DF7A-E48D-F422-771CD26E7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04" y="260826"/>
            <a:ext cx="3279599" cy="32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emo Sound Shapes (Circle Pack, 5 Piece, Random | J.W. Pepper Sheet Music">
            <a:extLst>
              <a:ext uri="{FF2B5EF4-FFF2-40B4-BE49-F238E27FC236}">
                <a16:creationId xmlns:a16="http://schemas.microsoft.com/office/drawing/2014/main" id="{64C2B5F8-061E-FA50-6CE9-DD7CF2D4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0" y="3287713"/>
            <a:ext cx="3754262" cy="272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patro&#10;&#10;Popis byl vytvořen automaticky">
            <a:extLst>
              <a:ext uri="{FF2B5EF4-FFF2-40B4-BE49-F238E27FC236}">
                <a16:creationId xmlns:a16="http://schemas.microsoft.com/office/drawing/2014/main" id="{52D602EF-76CE-5861-DBDE-21C14A21DC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31452" r="11407" b="25576"/>
          <a:stretch/>
        </p:blipFill>
        <p:spPr>
          <a:xfrm>
            <a:off x="4474262" y="3820510"/>
            <a:ext cx="4379413" cy="1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217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328</TotalTime>
  <Words>1275</Words>
  <Application>Microsoft Office PowerPoint</Application>
  <PresentationFormat>Vlastní</PresentationFormat>
  <Paragraphs>97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inherit</vt:lpstr>
      <vt:lpstr>Motiv Office</vt:lpstr>
      <vt:lpstr>Music-based education:  how to get evidence into use?</vt:lpstr>
      <vt:lpstr>Disclosure</vt:lpstr>
      <vt:lpstr>Value of music in human life</vt:lpstr>
      <vt:lpstr>There is a growing evidence concerning the usage of arts in education  and everyday life…</vt:lpstr>
      <vt:lpstr>…but teachers need to acknowledge and use different values of arts</vt:lpstr>
      <vt:lpstr>How to support using arts in education?</vt:lpstr>
      <vt:lpstr>What do we need?</vt:lpstr>
      <vt:lpstr>Protocol examples – counting for preschool children</vt:lpstr>
      <vt:lpstr>Equipment</vt:lpstr>
      <vt:lpstr>Understanding the concept of numbers / their order</vt:lpstr>
      <vt:lpstr>Summation</vt:lpstr>
      <vt:lpstr>Substracation</vt:lpstr>
      <vt:lpstr>Multiplication</vt:lpstr>
      <vt:lpstr>Division</vt:lpstr>
      <vt:lpstr>Using movement</vt:lpstr>
      <vt:lpstr>Counting and movement</vt:lpstr>
      <vt:lpstr>How it might work?</vt:lpstr>
      <vt:lpstr>Conclusion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Music-based education –  how to get evidence into use?</dc:title>
  <dc:creator>Kantor Jiri</dc:creator>
  <cp:lastModifiedBy>Kantor Jiri</cp:lastModifiedBy>
  <cp:revision>1</cp:revision>
  <dcterms:created xsi:type="dcterms:W3CDTF">2022-11-02T09:21:29Z</dcterms:created>
  <dcterms:modified xsi:type="dcterms:W3CDTF">2022-11-02T14:49:57Z</dcterms:modified>
</cp:coreProperties>
</file>